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74" r:id="rId5"/>
    <p:sldId id="271" r:id="rId6"/>
    <p:sldId id="275" r:id="rId7"/>
    <p:sldId id="276" r:id="rId8"/>
    <p:sldId id="273" r:id="rId9"/>
    <p:sldId id="272" r:id="rId10"/>
    <p:sldId id="266" r:id="rId11"/>
    <p:sldId id="264" r:id="rId12"/>
    <p:sldId id="265" r:id="rId13"/>
    <p:sldId id="267" r:id="rId14"/>
    <p:sldId id="268" r:id="rId15"/>
    <p:sldId id="269" r:id="rId16"/>
    <p:sldId id="270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3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5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7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9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1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8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4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7313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Информационный проект в подготовительной группе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 11 на тему: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5357827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 воспитатели: Лебедева Н.Е.,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Тютина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Н.С.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 реализации проекта: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643446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Город мой родной!</a:t>
            </a:r>
            <a:endParaRPr lang="ru-RU" sz="3200" b="1" cap="all" dirty="0">
              <a:ln w="0">
                <a:solidFill>
                  <a:schemeClr val="tx1">
                    <a:lumMod val="85000"/>
                    <a:lumOff val="1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atherineasquithgallery.com/uploads/posts/2021-02/1613215829_71-p-foni-sinie-dlya-prezentatsii-77.jpg" id="28676" name="Picture 4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8643998" cy="110799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dirty="0" lang="ru-RU" smtClean="0" sz="2400">
                <a:latin charset="0" pitchFamily="18" typeface="Times New Roman"/>
                <a:cs charset="0" pitchFamily="18" typeface="Times New Roman"/>
              </a:rPr>
              <a:t>Рассматривали иллюстрации про город и его достопримечательности</a:t>
            </a:r>
          </a:p>
          <a:p>
            <a:pPr algn="r"/>
            <a:endParaRPr dirty="0" lang="ru-RU"/>
          </a:p>
        </p:txBody>
      </p:sp>
      <p:pic>
        <p:nvPicPr>
          <p:cNvPr id="5" name="Picture 4"/>
          <p:cNvPicPr>
            <a:picLocks noChangeArrowheads="1" noChangeAspect="1"/>
          </p:cNvPicPr>
          <p:nvPr/>
        </p:nvPicPr>
        <p:blipFill>
          <a:blip r:embed="rId3"/>
          <a:srcRect b="9" l="35" r="22" t="60"/>
          <a:stretch>
            <a:fillRect/>
          </a:stretch>
        </p:blipFill>
        <p:spPr bwMode="auto">
          <a:xfrm>
            <a:off x="3071802" y="3214686"/>
            <a:ext cx="575586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5" name="Picture 1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285720" y="1071546"/>
            <a:ext cx="438153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29190" y="2428868"/>
            <a:ext cx="3786214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Журналы и альбомы про наш город</a:t>
            </a:r>
            <a:endParaRPr b="1" dirty="0" lang="ru-RU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atherineasquithgallery.com/uploads/posts/2021-02/1613215829_71-p-foni-sinie-dlya-prezentatsii-77.jpg" id="2" name="Picture 4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572560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400">
                <a:latin charset="0" pitchFamily="18" typeface="Times New Roman"/>
                <a:cs charset="0" pitchFamily="18" typeface="Times New Roman"/>
              </a:rPr>
              <a:t>Смотрели презентации о знаменитых людях, прославивших наш город, о его возникновении, достопримечательностях</a:t>
            </a:r>
          </a:p>
        </p:txBody>
      </p:sp>
      <p:sp>
        <p:nvSpPr>
          <p:cNvPr descr="https://webattach.mail.yandex.net/message_part_real/IMG_20221005_154224145.jpg?exif_rotate=y&amp;no_disposition=y&amp;name=IMG_20221005_154224145.jpg&amp;sid=YWVzX3NpZDp7ImFlc0tleUlkIjoiMTc4IiwiaG1hY0tleUlkIjoiMTc4IiwiaXZCYXNlNjQiOiJFa0ZvQkEycVlOLzZWRjB4VVVMaHJ3PT0iLCJzaWRCYXNlNjQiOiJIOVZuQ2xwcHNMTGQwYW8vcnJSSkNrMnJjRGJmcmJ6aUw2SVdPLytOTHBHVnQzK21oSEgwYmppZHlFNWNtTFdrUzFVUGt4aVBOZ1dCL0lGcmVCWDhJVExQMzdiYjBqdGE0QXA3aEFSMGlyekFiVDExUHV5aEdydktDODNPUE02ZiIsImhtYWNCYXNlNjQiOiJnN2pFUTVEOGlkS250eDlxcGYzSFdlOEgxTVMzUU56RnpjbGRmRHZSSDEwPSJ9" id="33794" name="AutoShape 2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descr="C:\Users\евгений\Desktop\IMG_20220921_162226419.jpg" id="33797" name="Picture 5"/>
          <p:cNvPicPr>
            <a:picLocks noChangeArrowheads="1" noChangeAspect="1"/>
          </p:cNvPicPr>
          <p:nvPr/>
        </p:nvPicPr>
        <p:blipFill>
          <a:blip cstate="print" r:embed="rId3"/>
          <a:srcRect b="53" l="7" t="46"/>
          <a:stretch>
            <a:fillRect/>
          </a:stretch>
        </p:blipFill>
        <p:spPr bwMode="auto">
          <a:xfrm>
            <a:off x="357158" y="1643050"/>
            <a:ext cx="7697809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atherineasquithgallery.com/uploads/posts/2021-02/1613215829_71-p-foni-sinie-dlya-prezentatsii-77.jpg" id="2" name="Picture 4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0"/>
            <a:ext cx="4287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b="1" dirty="0" lang="ru-RU" smtClean="0" sz="2800">
                <a:latin charset="0" pitchFamily="18" typeface="Times New Roman"/>
                <a:cs charset="0" pitchFamily="18" typeface="Times New Roman"/>
              </a:rPr>
              <a:t>Занимались творчеством</a:t>
            </a:r>
            <a:endParaRPr b="1" dirty="0" lang="ru-RU" sz="28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5" name="Picture 5"/>
          <p:cNvPicPr>
            <a:picLocks noChangeArrowheads="1" noChangeAspect="1"/>
          </p:cNvPicPr>
          <p:nvPr/>
        </p:nvPicPr>
        <p:blipFill>
          <a:blip r:embed="rId3"/>
          <a:srcRect b="106" l="79" r="111" t="127"/>
          <a:stretch>
            <a:fillRect/>
          </a:stretch>
        </p:blipFill>
        <p:spPr bwMode="auto">
          <a:xfrm>
            <a:off x="285720" y="1643050"/>
            <a:ext cx="417689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descr="C:\Users\евгений\Desktop\IMG_20220919_102251300.jpg" id="32769" name="Picture 1"/>
          <p:cNvPicPr>
            <a:picLocks noChangeArrowheads="1" noChangeAspect="1"/>
          </p:cNvPicPr>
          <p:nvPr/>
        </p:nvPicPr>
        <p:blipFill>
          <a:blip cstate="print" r:embed="rId4"/>
          <a:srcRect b="99" l="74" r="51" t="30"/>
          <a:stretch>
            <a:fillRect/>
          </a:stretch>
        </p:blipFill>
        <p:spPr bwMode="auto">
          <a:xfrm>
            <a:off x="4214810" y="2285992"/>
            <a:ext cx="4591791" cy="4071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785794"/>
            <a:ext cx="357190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2000">
                <a:latin charset="0" pitchFamily="18" typeface="Times New Roman"/>
                <a:cs charset="0" pitchFamily="18" typeface="Times New Roman"/>
              </a:rPr>
              <a:t>Рисовали театр Им. Федора Волкова</a:t>
            </a:r>
            <a:endParaRPr b="1" dirty="0" i="1" lang="ru-RU" sz="20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1285860"/>
            <a:ext cx="3714776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Аппликация: Волжская беседка на Набережной </a:t>
            </a:r>
            <a:endParaRPr b="1" dirty="0" lang="ru-RU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atherineasquithgallery.com/uploads/posts/2021-02/1613215829_71-p-foni-sinie-dlya-prezentatsii-77.jpg" id="2" name="Picture 4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0"/>
            <a:ext cx="6858048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>
                <a:latin charset="0" pitchFamily="18" typeface="Times New Roman"/>
                <a:cs charset="0" pitchFamily="18" typeface="Times New Roman"/>
              </a:rPr>
              <a:t>Вот что получилось!</a:t>
            </a:r>
          </a:p>
        </p:txBody>
      </p:sp>
      <p:sp>
        <p:nvSpPr>
          <p:cNvPr descr="https://webattach.mail.yandex.net/message_part_real/IMG_20221007_131244302.jpg?exif_rotate=y&amp;no_disposition=y&amp;name=IMG_20221007_131244302.jpg&amp;sid=YWVzX3NpZDp7ImFlc0tleUlkIjoiMTc4IiwiaG1hY0tleUlkIjoiMTc4IiwiaXZCYXNlNjQiOiJocDFRS1p6SHN2S2VjN1h0ckEzUENnPT0iLCJzaWRCYXNlNjQiOiJ5ZjIwNjBYaEdCeFdEaVdKN3lqMlpTYk1UMmt0QWZ6REY4WUZwdTQ0aHF2R3kwTGErQk5kcXFVVGRhcDhlRWlrMEt5dHJvTVAyNVliSUx1YVZGb2J2OXo5SnJXUy8vNzlYNEE5NUMwNUJhVUx1YmZoSG1ZUDQySWlVNzNIYUZrUyIsImhtYWNCYXNlNjQiOiIyZlRnaFNkR3UyV1hZNjZ1K1ZZRlRCeW4zTjRwUEVoaXc5S3lYaHRiaE1zPSJ9" id="30722" name="AutoShape 2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/>
          <p:cNvPicPr>
            <a:picLocks noChangeArrowheads="1" noChangeAspect="1"/>
          </p:cNvPicPr>
          <p:nvPr/>
        </p:nvPicPr>
        <p:blipFill>
          <a:blip r:embed="rId3"/>
          <a:srcRect r="65" t="41"/>
          <a:stretch>
            <a:fillRect/>
          </a:stretch>
        </p:blipFill>
        <p:spPr bwMode="auto">
          <a:xfrm>
            <a:off x="285720" y="1214422"/>
            <a:ext cx="4214842" cy="517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rrowheads="1" noChangeAspect="1"/>
          </p:cNvPicPr>
          <p:nvPr/>
        </p:nvPicPr>
        <p:blipFill>
          <a:blip r:embed="rId4"/>
          <a:srcRect r="-542" t="57"/>
          <a:stretch>
            <a:fillRect/>
          </a:stretch>
        </p:blipFill>
        <p:spPr bwMode="auto">
          <a:xfrm>
            <a:off x="4714876" y="1357298"/>
            <a:ext cx="4167991" cy="45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571480"/>
            <a:ext cx="378621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Знаменитый «</a:t>
            </a:r>
            <a:r>
              <a:rPr b="1" dirty="0" err="1" lang="ru-RU" smtClean="0">
                <a:latin charset="0" pitchFamily="18" typeface="Times New Roman"/>
                <a:cs charset="0" pitchFamily="18" typeface="Times New Roman"/>
              </a:rPr>
              <a:t>Волковский</a:t>
            </a:r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 театр»</a:t>
            </a:r>
            <a:endParaRPr b="1" dirty="0" lang="ru-RU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857232"/>
            <a:ext cx="3286148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Волжская беседка</a:t>
            </a:r>
            <a:endParaRPr b="1" dirty="0" lang="ru-RU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atherineasquithgallery.com/uploads/posts/2021-02/1613215829_71-p-foni-sinie-dlya-prezentatsii-77.jpg" id="2" name="Picture 4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572560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>
                <a:latin charset="0" pitchFamily="18" typeface="Times New Roman"/>
                <a:cs charset="0" pitchFamily="18" typeface="Times New Roman"/>
              </a:rPr>
              <a:t>Ребята рассказывали про свой родной город,  про места, которые посещали</a:t>
            </a:r>
            <a:endParaRPr b="1" dirty="0" lang="ru-RU" sz="28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descr="https://webattach.mail.yandex.net/message_part_real/IMG_20220922_092223026.jpg?exif_rotate=y&amp;no_disposition=y&amp;name=IMG_20220922_092223026.jpg&amp;sid=YWVzX3NpZDp7ImFlc0tleUlkIjoiMTc4IiwiaG1hY0tleUlkIjoiMTc4IiwiaXZCYXNlNjQiOiJrL1pYVUVpLzNISHBUQ1VYcWJKVi9nPT0iLCJzaWRCYXNlNjQiOiJGWGY1YVRmUmV3LzI1SU0vYXhsNjV3cTRVOGNwRWI3TzZZNWRpM0JRdHB4aWxDK0NXK0hWUlFkNytrMG9UUnZ4dTJMWnptZ2EwT1dNZ2xzSnVoclZsQk1sYkx0TThrc0xkK3d0aGRiOUFLbUM5VW5xdzdjNHBhWmpuWUFJRTlkViIsImhtYWNCYXNlNjQiOiI4ZDJ5V1R6R1c0VXFGM1RRbVk0amVkSlY4MzcyMDVYMDdaZjNmR3F2eGNNPSJ9" id="34818" name="AutoShape 2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webattach.mail.yandex.net/message_part_real/IMG_20220922_090535509.jpg?exif_rotate=y&amp;no_disposition=y&amp;name=IMG_20220922_090535509.jpg&amp;sid=YWVzX3NpZDp7ImFlc0tleUlkIjoiMTc4IiwiaG1hY0tleUlkIjoiMTc4IiwiaXZCYXNlNjQiOiJuaDFRSHMxaDNMSG9IdTBFOGwwYUlnPT0iLCJzaWRCYXNlNjQiOiJBWUptN3A5Y050dnMwN2gzejY1QlZnaDRSSSs5Uy9UUnhNanMyMGVrY0s5MGs2WElmYlpuV05OTEJseTB3MzE2T09oci91L044QUl0QXFYaVFqbW0zTXF3ZElvZjJvSzdSZ09kODNVblZBNkhIbW12eXJFcU1ZdEhZOGRHdWs0ViIsImhtYWNCYXNlNjQiOiJrdjJ2OGEzNW03bVhJZHlZc1FrYm0rZ3Iwakd0Wi9aejFIczkwYXhWck1vPSJ9" id="34821" name="AutoShape 5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/>
          <p:cNvPicPr>
            <a:picLocks noChangeArrowheads="1" noChangeAspect="1"/>
          </p:cNvPicPr>
          <p:nvPr/>
        </p:nvPicPr>
        <p:blipFill>
          <a:blip cstate="print" r:embed="rId3"/>
          <a:srcRect b="87" l="88" r="26" t="71"/>
          <a:stretch>
            <a:fillRect/>
          </a:stretch>
        </p:blipFill>
        <p:spPr bwMode="auto">
          <a:xfrm>
            <a:off x="285720" y="1142983"/>
            <a:ext cx="4143404" cy="514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rrowheads="1" noChangeAspect="1"/>
          </p:cNvPicPr>
          <p:nvPr/>
        </p:nvPicPr>
        <p:blipFill>
          <a:blip r:embed="rId4"/>
          <a:srcRect b="90" l="106" r="10" t="100"/>
          <a:stretch>
            <a:fillRect/>
          </a:stretch>
        </p:blipFill>
        <p:spPr bwMode="auto">
          <a:xfrm>
            <a:off x="5000628" y="1142984"/>
            <a:ext cx="3286148" cy="541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atherineasquithgallery.com/uploads/posts/2021-02/1613215829_71-p-foni-sinie-dlya-prezentatsii-77.jpg" id="2" name="Picture 4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4" name="Picture 4"/>
          <p:cNvPicPr>
            <a:picLocks noChangeArrowheads="1" noChangeAspect="1"/>
          </p:cNvPicPr>
          <p:nvPr/>
        </p:nvPicPr>
        <p:blipFill>
          <a:blip cstate="print" r:embed="rId3"/>
          <a:srcRect b="110" l="309" r="355" t="250"/>
          <a:stretch>
            <a:fillRect/>
          </a:stretch>
        </p:blipFill>
        <p:spPr bwMode="auto">
          <a:xfrm>
            <a:off x="5018836" y="928670"/>
            <a:ext cx="3910881" cy="56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rrowheads="1" noChangeAspect="1"/>
          </p:cNvPicPr>
          <p:nvPr/>
        </p:nvPicPr>
        <p:blipFill>
          <a:blip cstate="print" r:embed="rId4"/>
          <a:srcRect b="215" l="161" r="189" t="88"/>
          <a:stretch>
            <a:fillRect/>
          </a:stretch>
        </p:blipFill>
        <p:spPr bwMode="auto">
          <a:xfrm>
            <a:off x="285720" y="785794"/>
            <a:ext cx="4202021" cy="52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0"/>
            <a:ext cx="8143932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2000">
                <a:latin charset="0" pitchFamily="18" typeface="Times New Roman"/>
                <a:cs charset="0" pitchFamily="18" typeface="Times New Roman"/>
              </a:rPr>
              <a:t>Рассказы ребят об интересных местах, где они побывали с родителями</a:t>
            </a:r>
            <a:endParaRPr b="1" dirty="0" i="1" lang="ru-RU" sz="20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atherineasquithgallery.com/uploads/posts/2021-02/1613215829_71-p-foni-sinie-dlya-prezentatsii-77.jpg" id="2" name="Picture 4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357158" y="1000108"/>
            <a:ext cx="5000660" cy="375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descr="C:\Users\евгений\Desktop\IMG_20220922_092510823.jpg" id="36867" name="Picture 3"/>
          <p:cNvPicPr>
            <a:picLocks noChangeArrowheads="1" noChangeAspect="1"/>
          </p:cNvPicPr>
          <p:nvPr/>
        </p:nvPicPr>
        <p:blipFill>
          <a:blip cstate="print" r:embed="rId4"/>
          <a:srcRect b="49" l="113" r="124" t="15"/>
          <a:stretch>
            <a:fillRect/>
          </a:stretch>
        </p:blipFill>
        <p:spPr bwMode="auto">
          <a:xfrm>
            <a:off x="5643570" y="1071546"/>
            <a:ext cx="3071834" cy="43577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6500858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i="1" lang="ru-RU" smtClean="0" sz="2400">
                <a:latin charset="0" pitchFamily="18" typeface="Times New Roman"/>
                <a:cs charset="0" pitchFamily="18" typeface="Times New Roman"/>
              </a:rPr>
              <a:t>Рассказы ребят о знаменитых Ярославцах…</a:t>
            </a:r>
            <a:endParaRPr b="1" dirty="0" i="1" lang="ru-RU" sz="24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571744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Осуществление комплексного подхода к воспитанию в духе патриотизма, приобщение дошкольников к истории и культуре родного края, местным достопримечательностям, воспитание любви и привязанности к Родине.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catherineasquithgallery.com/uploads/posts/2021-02/1613215829_71-p-foni-sinie-dlya-prezentatsii-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214290"/>
            <a:ext cx="8286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Механизм реализации проекта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14356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Играли в сюжетно-ролевые игры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736"/>
            <a:ext cx="447678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357297"/>
            <a:ext cx="3929090" cy="52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00562" y="4929198"/>
            <a:ext cx="428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Магазин «Ярославский сувенир»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3786214" cy="504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Сюжетно-ролевая игра «Экскурсовод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714356"/>
            <a:ext cx="3643306" cy="485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571744"/>
            <a:ext cx="2928958" cy="390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215829_71-p-foni-sinie-dlya-prezentatsii-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438153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1538" y="285728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Играли в дидактические игры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857232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«Найди герб Ярославля»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643182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214942" y="200024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«Угадай, где я был»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928670"/>
            <a:ext cx="353618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85794"/>
            <a:ext cx="4357718" cy="58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00232" y="214290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Дидактическая игра «Угадай, где я был»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21429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Игра-ходилка «Достопримечательности города Ярославля»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0"/>
            <a:ext cx="4000528" cy="53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28802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Users\евгений\Desktop\IMG_20220920_164050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4667249" cy="3500437"/>
          </a:xfrm>
          <a:prstGeom prst="rect">
            <a:avLst/>
          </a:prstGeom>
          <a:noFill/>
        </p:spPr>
      </p:pic>
      <p:pic>
        <p:nvPicPr>
          <p:cNvPr id="4" name="Picture 4" descr="C:\Users\евгений\Desktop\IMG_20220920_163705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14422"/>
            <a:ext cx="3357586" cy="44767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Создавали из конструктора архитектурные сооружения нашего города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descr="C:\Users\евгений\Desktop\IMG_20220920_164212112.jpg" id="38914" name="Picture 2"/>
          <p:cNvPicPr>
            <a:picLocks noChangeArrowheads="1" noChangeAspect="1"/>
          </p:cNvPicPr>
          <p:nvPr/>
        </p:nvPicPr>
        <p:blipFill>
          <a:blip cstate="print" r:embed="rId3"/>
          <a:srcRect b="27" l="128" r="86" t="29"/>
          <a:stretch>
            <a:fillRect/>
          </a:stretch>
        </p:blipFill>
        <p:spPr bwMode="auto">
          <a:xfrm>
            <a:off x="5715008" y="1500174"/>
            <a:ext cx="3214710" cy="4902433"/>
          </a:xfrm>
          <a:prstGeom prst="rect">
            <a:avLst/>
          </a:prstGeom>
          <a:noFill/>
        </p:spPr>
      </p:pic>
      <p:pic>
        <p:nvPicPr>
          <p:cNvPr descr="C:\Users\евгений\Desktop\IMG_20220920_164150466.jpg" id="38915" name="Picture 3"/>
          <p:cNvPicPr>
            <a:picLocks noChangeArrowheads="1" noChangeAspect="1"/>
          </p:cNvPicPr>
          <p:nvPr/>
        </p:nvPicPr>
        <p:blipFill>
          <a:blip cstate="print" r:embed="rId4"/>
          <a:srcRect b="45" r="16" t="27"/>
          <a:stretch>
            <a:fillRect/>
          </a:stretch>
        </p:blipFill>
        <p:spPr bwMode="auto">
          <a:xfrm>
            <a:off x="214282" y="1214422"/>
            <a:ext cx="5256538" cy="4071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5072098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Часовня Казанской иконы Божией Матери</a:t>
            </a:r>
            <a:endParaRPr b="1" dirty="0" lang="ru-RU" sz="20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62" y="785794"/>
            <a:ext cx="3643338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Памятник Н. А. Некрасову</a:t>
            </a:r>
            <a:endParaRPr b="1" dirty="0" lang="ru-RU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206</Words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47</cp:revision>
  <dcterms:created xsi:type="dcterms:W3CDTF">2022-09-25T16:50:03Z</dcterms:created>
  <dcterms:modified xsi:type="dcterms:W3CDTF">2022-10-31T10:50:21Z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1179536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