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4" r:id="rId4"/>
    <p:sldId id="265" r:id="rId5"/>
    <p:sldId id="270" r:id="rId6"/>
    <p:sldId id="261" r:id="rId7"/>
    <p:sldId id="272" r:id="rId8"/>
    <p:sldId id="271" r:id="rId9"/>
    <p:sldId id="276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86443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9BB24-6197-4DC9-A013-D9A04F44CF83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1636E-7406-402D-9C8B-AF097E27F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636E-7406-402D-9C8B-AF097E27F80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636E-7406-402D-9C8B-AF097E27F8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Рассматривали разные виды чая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636E-7406-402D-9C8B-AF097E27F8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636E-7406-402D-9C8B-AF097E27F80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Просмотр презентаций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636E-7406-402D-9C8B-AF097E27F80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Играли в </a:t>
            </a:r>
            <a:r>
              <a:rPr lang="ru-RU" dirty="0" err="1" smtClean="0"/>
              <a:t>игы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636E-7406-402D-9C8B-AF097E27F80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Занимались творчеством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636E-7406-402D-9C8B-AF097E27F80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Ну и, конечно, сами пили чай и угощали гостей!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636E-7406-402D-9C8B-AF097E27F80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Делились</a:t>
            </a:r>
            <a:r>
              <a:rPr lang="ru-RU" baseline="0" dirty="0" smtClean="0"/>
              <a:t> чайными традициями своей семьи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636E-7406-402D-9C8B-AF097E27F80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DED1-A95A-4454-9B3A-F6DC8AD2C27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1F53-8C34-418F-A28C-BCFE403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8689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Информационный</a:t>
            </a:r>
            <a:r>
              <a:rPr lang="ru-RU" sz="2400" baseline="0" dirty="0" smtClean="0"/>
              <a:t> </a:t>
            </a:r>
            <a:r>
              <a:rPr lang="ru-RU" sz="2400" baseline="0" dirty="0" err="1" smtClean="0"/>
              <a:t>практико</a:t>
            </a:r>
            <a:r>
              <a:rPr lang="ru-RU" sz="2400" baseline="0" dirty="0" smtClean="0"/>
              <a:t>- ориентированный проект</a:t>
            </a:r>
            <a:br>
              <a:rPr lang="ru-RU" sz="2400" baseline="0" dirty="0" smtClean="0"/>
            </a:br>
            <a:r>
              <a:rPr lang="ru-RU" sz="3600" b="1" i="1" baseline="0" dirty="0" smtClean="0"/>
              <a:t>«Откуда чай пришёл?»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наталия\Downloads\%D0%92%D0%BE%D0%BB%D1%88%D0%B5%D0%B1%D0%BD%D0%B0%D1%8F-%D0%B2%D0%BE%D0%B4%D0%B8%D1%86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5429288" cy="33562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485776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smtClean="0"/>
              <a:t>воспитатель Лебедева Н.Е.</a:t>
            </a:r>
          </a:p>
          <a:p>
            <a:r>
              <a:rPr lang="ru-RU" dirty="0" smtClean="0"/>
              <a:t>Сроки реализации: </a:t>
            </a:r>
            <a:r>
              <a:rPr lang="ru-RU" dirty="0" smtClean="0"/>
              <a:t>1.12-10.12.2021 </a:t>
            </a:r>
            <a:r>
              <a:rPr lang="ru-RU" dirty="0" smtClean="0"/>
              <a:t>года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69269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Делились чайными традициями своей семьи</a:t>
            </a:r>
            <a:endParaRPr lang="ru-RU" sz="2800" b="1" i="1" dirty="0"/>
          </a:p>
        </p:txBody>
      </p:sp>
      <p:pic>
        <p:nvPicPr>
          <p:cNvPr id="1026" name="Picture 2" descr="C:\Users\1\Desktop\изображение_viber_2021-12-13_13-35-50-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85860"/>
            <a:ext cx="2979116" cy="2500330"/>
          </a:xfrm>
          <a:prstGeom prst="rect">
            <a:avLst/>
          </a:prstGeom>
          <a:noFill/>
        </p:spPr>
      </p:pic>
      <p:pic>
        <p:nvPicPr>
          <p:cNvPr id="1028" name="Picture 4" descr="C:\Users\1\Desktop\изображение_viber_2021-12-13_13-44-07-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86124"/>
            <a:ext cx="3357586" cy="2805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ия\Downloads\1520420405_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431"/>
            <a:ext cx="9144000" cy="73174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404664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декабря весь мир отмечает достаточно молодой праздник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чая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Чаепитие- одна из многовековых традиций русского народа. И мало, кто задумывается, что, наливая очередную чашечку чая, мы следуем традициям наших предков. Этому прекрасному напитку мы и хотим посвятить наш проект.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уважения к историческому наследию России через приобщение детей к народной культуре и традиция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19472"/>
            <a:ext cx="9142984" cy="828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0"/>
            <a:ext cx="5634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Механизм реализации </a:t>
            </a:r>
            <a:r>
              <a:rPr lang="ru-RU" sz="2800" b="1" dirty="0" smtClean="0"/>
              <a:t>проекта:</a:t>
            </a:r>
          </a:p>
          <a:p>
            <a:r>
              <a:rPr lang="ru-RU" sz="2800" b="1" i="1" dirty="0" smtClean="0"/>
              <a:t>Проведение дидактических игр</a:t>
            </a:r>
            <a:endParaRPr lang="ru-RU" sz="2800" b="1" i="1" dirty="0"/>
          </a:p>
        </p:txBody>
      </p:sp>
      <p:pic>
        <p:nvPicPr>
          <p:cNvPr id="1027" name="Picture 3" descr="C:\Users\наталия\Desktop\фото\IMG_20211207_164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810559"/>
            <a:ext cx="2357454" cy="3047441"/>
          </a:xfrm>
          <a:prstGeom prst="rect">
            <a:avLst/>
          </a:prstGeom>
          <a:noFill/>
        </p:spPr>
      </p:pic>
      <p:pic>
        <p:nvPicPr>
          <p:cNvPr id="1026" name="Picture 2" descr="C:\Users\наталия\Desktop\фото\IMG_20211207_162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928670"/>
            <a:ext cx="2357454" cy="2720028"/>
          </a:xfrm>
          <a:prstGeom prst="rect">
            <a:avLst/>
          </a:prstGeom>
          <a:noFill/>
        </p:spPr>
      </p:pic>
      <p:pic>
        <p:nvPicPr>
          <p:cNvPr id="1028" name="Picture 4" descr="C:\Users\наталия\Desktop\фото\IMG_20211207_1648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980728"/>
            <a:ext cx="3286148" cy="2516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40466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Рассматривание разных видов чая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4"/>
            <a:ext cx="703210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879647"/>
            <a:ext cx="5904656" cy="5141642"/>
          </a:xfrm>
          <a:prstGeom prst="rect">
            <a:avLst/>
          </a:prstGeom>
          <a:noFill/>
        </p:spPr>
      </p:pic>
      <p:pic>
        <p:nvPicPr>
          <p:cNvPr id="3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29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260649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Экспериментирование.</a:t>
            </a:r>
          </a:p>
          <a:p>
            <a:pPr algn="ctr"/>
            <a:r>
              <a:rPr lang="ru-RU" sz="2800" b="1" i="1" dirty="0" smtClean="0"/>
              <a:t>Сами пробовали скручивать чайные листочки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14752"/>
            <a:ext cx="263946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35729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928802"/>
            <a:ext cx="4572032" cy="350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1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260648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Смотрели презентации </a:t>
            </a:r>
          </a:p>
          <a:p>
            <a:pPr algn="ctr"/>
            <a:r>
              <a:rPr lang="ru-RU" sz="2800" b="1" i="1" dirty="0" smtClean="0"/>
              <a:t>Приходили в гости к самовару</a:t>
            </a:r>
          </a:p>
        </p:txBody>
      </p:sp>
      <p:pic>
        <p:nvPicPr>
          <p:cNvPr id="2051" name="Picture 3" descr="C:\Users\наталия\Desktop\фото\IMG_20211209_090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26030"/>
            <a:ext cx="4429156" cy="317051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14422"/>
            <a:ext cx="4294415" cy="296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685584"/>
            <a:ext cx="9144000" cy="3212976"/>
          </a:xfrm>
          <a:prstGeom prst="rect">
            <a:avLst/>
          </a:prstGeom>
          <a:noFill/>
        </p:spPr>
      </p:pic>
      <p:pic>
        <p:nvPicPr>
          <p:cNvPr id="3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285729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Играли в игры</a:t>
            </a:r>
            <a:endParaRPr lang="ru-RU" sz="32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857232"/>
            <a:ext cx="23060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714752"/>
            <a:ext cx="3546116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3573927" cy="268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наталия\Desktop\фото\IMG_20211207_1652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857232"/>
            <a:ext cx="2143140" cy="2874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685584"/>
            <a:ext cx="9144000" cy="3212976"/>
          </a:xfrm>
          <a:prstGeom prst="rect">
            <a:avLst/>
          </a:prstGeom>
          <a:noFill/>
        </p:spPr>
      </p:pic>
      <p:pic>
        <p:nvPicPr>
          <p:cNvPr id="3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54868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Занимались творчеством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3810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372641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685584"/>
            <a:ext cx="9144000" cy="3212976"/>
          </a:xfrm>
          <a:prstGeom prst="rect">
            <a:avLst/>
          </a:prstGeom>
          <a:noFill/>
        </p:spPr>
      </p:pic>
      <p:pic>
        <p:nvPicPr>
          <p:cNvPr id="3" name="Picture 2" descr="C:\Users\наталия\Downloads\152042040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00438"/>
            <a:ext cx="3759679" cy="271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Ну и, конечно, сами пили чай и угощали гостей!</a:t>
            </a:r>
            <a:endParaRPr lang="ru-RU" sz="2800" b="1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714356"/>
            <a:ext cx="3591558" cy="28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166</Words>
  <Application>Microsoft Office PowerPoint</Application>
  <PresentationFormat>Экран (4:3)</PresentationFormat>
  <Paragraphs>33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Информационный практико- ориентированный проект «Откуда чай пришёл?»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1</cp:lastModifiedBy>
  <cp:revision>43</cp:revision>
  <dcterms:created xsi:type="dcterms:W3CDTF">2021-12-08T12:53:02Z</dcterms:created>
  <dcterms:modified xsi:type="dcterms:W3CDTF">2021-12-13T11:08:15Z</dcterms:modified>
</cp:coreProperties>
</file>