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64" r:id="rId6"/>
    <p:sldId id="265" r:id="rId7"/>
    <p:sldId id="266" r:id="rId8"/>
    <p:sldId id="258" r:id="rId9"/>
    <p:sldId id="263" r:id="rId10"/>
    <p:sldId id="257" r:id="rId11"/>
    <p:sldId id="25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проект осень\1d61f46950610c3928ce1b6330c33e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385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286124"/>
            <a:ext cx="6400800" cy="125731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«Осень в родном крае»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714488"/>
            <a:ext cx="64869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 в </a:t>
            </a:r>
            <a:b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старшей группе №11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4786322"/>
            <a:ext cx="42975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Воспитатели: Лебедева Н. Е., </a:t>
            </a:r>
          </a:p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Белова А. 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5918" y="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МДОУ «ДЕТСКИЙ САД №150» г. Ярославль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enovo\Desktop\проект осень\1613711818_14-p-osennii-fon-dlya-prezentatsi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67" y="0"/>
            <a:ext cx="921546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1 – </a:t>
            </a:r>
            <a:r>
              <a:rPr lang="ru-RU" b="1" dirty="0" err="1">
                <a:solidFill>
                  <a:srgbClr val="FF0000"/>
                </a:solidFill>
                <a:latin typeface="Monotype Corsiva" pitchFamily="66" charset="0"/>
              </a:rPr>
              <a:t>ый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Ярославский 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детский карнавал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«Я выбираю Осень»</a:t>
            </a:r>
          </a:p>
        </p:txBody>
      </p:sp>
      <p:pic>
        <p:nvPicPr>
          <p:cNvPr id="5124" name="Picture 4" descr="C:\Users\Lenovo\Desktop\проект осень\Qs9epglMc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7431"/>
            <a:ext cx="2647927" cy="3530569"/>
          </a:xfrm>
          <a:prstGeom prst="rect">
            <a:avLst/>
          </a:prstGeom>
          <a:noFill/>
        </p:spPr>
      </p:pic>
      <p:pic>
        <p:nvPicPr>
          <p:cNvPr id="5125" name="Picture 5" descr="C:\Users\Lenovo\Desktop\проект осень\kiyGmFNQY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5307" y="2768068"/>
            <a:ext cx="2298693" cy="4089932"/>
          </a:xfrm>
          <a:prstGeom prst="rect">
            <a:avLst/>
          </a:prstGeom>
          <a:noFill/>
        </p:spPr>
      </p:pic>
      <p:pic>
        <p:nvPicPr>
          <p:cNvPr id="5126" name="Picture 6" descr="C:\Users\Lenovo\Desktop\проект осень\1xoZS6nyeSk.jpg"/>
          <p:cNvPicPr>
            <a:picLocks noChangeAspect="1" noChangeArrowheads="1"/>
          </p:cNvPicPr>
          <p:nvPr/>
        </p:nvPicPr>
        <p:blipFill>
          <a:blip r:embed="rId5"/>
          <a:srcRect b="28719"/>
          <a:stretch>
            <a:fillRect/>
          </a:stretch>
        </p:blipFill>
        <p:spPr bwMode="auto">
          <a:xfrm>
            <a:off x="2571736" y="2247896"/>
            <a:ext cx="4389494" cy="4610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ovo\Desktop\проект осень\1613711818_14-p-osennii-fon-dlya-prezentatsi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67" y="0"/>
            <a:ext cx="9215467" cy="6858000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7C700F-7240-4360-BEFB-69CB93F2E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67" y="1862"/>
            <a:ext cx="9215467" cy="6911600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43B4F43-044A-4B2E-95AC-676589B19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7F0DC92-EADF-404D-8302-9C8BC0181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" y="0"/>
            <a:ext cx="9143999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7EBC4-A3D0-4B7F-A60E-66A5F6D12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u="sng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7844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проект осень\1618879213_13-phonoteka_org-p-fon-dlya-prezentatsii-osennie-listya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b="1" u="sng" dirty="0"/>
              <a:t>Вид проекта</a:t>
            </a:r>
            <a:r>
              <a:rPr lang="ru-RU" dirty="0"/>
              <a:t>: познавательно – исследовательский, краткосрочный </a:t>
            </a:r>
          </a:p>
          <a:p>
            <a:pPr algn="ctr">
              <a:buNone/>
            </a:pPr>
            <a:r>
              <a:rPr lang="ru-RU" dirty="0"/>
              <a:t>  (17.09.2021 – 04.10.2021)</a:t>
            </a:r>
          </a:p>
          <a:p>
            <a:r>
              <a:rPr lang="ru-RU" b="1" u="sng" dirty="0"/>
              <a:t>Цель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	Расширение представлений детей об осени как времени года, развивать умение самостоятельно находить первые признаки осени, помочь детям увидеть всю красоту осенней природы и богатство осенних даров, познакомить с осенними праздниками, создать условия для художественно-эстетического воспитания детей, развития их познавательных и творческих способностей.</a:t>
            </a:r>
          </a:p>
          <a:p>
            <a:r>
              <a:rPr lang="ru-RU" b="1" u="sng" dirty="0"/>
              <a:t>Задачи</a:t>
            </a:r>
            <a:r>
              <a:rPr lang="ru-RU" dirty="0"/>
              <a:t>:</a:t>
            </a:r>
          </a:p>
          <a:p>
            <a:pPr>
              <a:buNone/>
            </a:pPr>
            <a:r>
              <a:rPr lang="ru-RU" dirty="0"/>
              <a:t>	- Расширить и обогатить представления детей, систематизировать и углубить их знания о сезонных изменениях в природе в осенний период.</a:t>
            </a:r>
          </a:p>
          <a:p>
            <a:pPr>
              <a:buNone/>
            </a:pPr>
            <a:r>
              <a:rPr lang="ru-RU" dirty="0"/>
              <a:t>	- Отразить наблюдения и полученные знания в различных видах деятельности (изобразительной, игровой, познавательной).</a:t>
            </a:r>
          </a:p>
          <a:p>
            <a:r>
              <a:rPr lang="ru-RU" dirty="0"/>
              <a:t>- Способствовать развитию познавательной активности, мышления, воображения, фантазии, творческих способностей и коммуникативных навыков.</a:t>
            </a:r>
          </a:p>
          <a:p>
            <a:pPr>
              <a:buNone/>
            </a:pPr>
            <a:r>
              <a:rPr lang="ru-RU" dirty="0"/>
              <a:t>	- Воспитывать у детей умение любоваться осенней природой, чувствовать её красоту.</a:t>
            </a:r>
          </a:p>
          <a:p>
            <a:pPr>
              <a:buNone/>
            </a:pPr>
            <a:r>
              <a:rPr lang="ru-RU" dirty="0"/>
              <a:t>	- Приобщать родителей к совместной творческой деятельности с детьми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проект осень\1618879213_13-phonoteka_org-p-fon-dlya-prezentatsii-osennie-listya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126055"/>
          </a:xfrm>
        </p:spPr>
        <p:txBody>
          <a:bodyPr>
            <a:normAutofit/>
          </a:bodyPr>
          <a:lstStyle/>
          <a:p>
            <a:r>
              <a:rPr lang="ru-RU" sz="1700" u="sng" dirty="0"/>
              <a:t>1 ЭТАП ПОДГОТОВИТЕЛЬНЫЙ</a:t>
            </a:r>
            <a:endParaRPr lang="ru-RU" sz="1700" dirty="0"/>
          </a:p>
          <a:p>
            <a:r>
              <a:rPr lang="ru-RU" sz="1700" dirty="0"/>
              <a:t>- Подбор методической литературы по данной теме; разработка сценариев образовательной деятельности, экскурсий; подбор детской художественной литературы; подбор настольно-печатных и дидактических игр.</a:t>
            </a:r>
          </a:p>
          <a:p>
            <a:r>
              <a:rPr lang="ru-RU" sz="1700" dirty="0"/>
              <a:t>- Подбор художественной литературы (рассказы и стихотворения об осенней природе).</a:t>
            </a:r>
          </a:p>
          <a:p>
            <a:r>
              <a:rPr lang="ru-RU" sz="1700" dirty="0"/>
              <a:t>- Подбор дидактических пособий, иллюстраций, репродукций на осеннюю тему, гербарии с осенними листьями.</a:t>
            </a:r>
          </a:p>
          <a:p>
            <a:r>
              <a:rPr lang="ru-RU" sz="1700" dirty="0"/>
              <a:t>- Украшение группы в осенней тематике</a:t>
            </a:r>
          </a:p>
          <a:p>
            <a:r>
              <a:rPr lang="ru-RU" sz="1700" dirty="0"/>
              <a:t>- Приготовление материалов для художественного творчества (акварель, гуашь, цветные карандаши, восковые мелки, цветная бумага, клей, картон, пластилин).</a:t>
            </a:r>
          </a:p>
          <a:p>
            <a:r>
              <a:rPr lang="ru-RU" sz="1700" u="sng" dirty="0"/>
              <a:t>2 ЭТАП ОСНОВНОЙ: </a:t>
            </a:r>
            <a:r>
              <a:rPr lang="ru-RU" sz="1700" dirty="0"/>
              <a:t>Мероприятия по работе с детьми: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4357694"/>
          <a:ext cx="8215371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8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8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8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690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художественной литературы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Рассматривание альбомов, плакатов, картин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Сбор природного</a:t>
                      </a:r>
                      <a:r>
                        <a:rPr lang="ru-RU" baseline="0" dirty="0"/>
                        <a:t> материала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375">
                <a:tc>
                  <a:txBody>
                    <a:bodyPr/>
                    <a:lstStyle/>
                    <a:p>
                      <a:r>
                        <a:rPr lang="ru-RU" dirty="0"/>
                        <a:t>Беседы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Наблюдение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Лепка/Аппликация/Рисование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375">
                <a:tc>
                  <a:txBody>
                    <a:bodyPr/>
                    <a:lstStyle/>
                    <a:p>
                      <a:r>
                        <a:rPr lang="ru-RU" dirty="0"/>
                        <a:t>Просмотр презентаций и мультфильмов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Экспериментирование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Дидактические/Пальчиковые/ </a:t>
                      </a:r>
                      <a:r>
                        <a:rPr lang="ru-RU" dirty="0" err="1"/>
                        <a:t>С.ж-ролевые</a:t>
                      </a:r>
                      <a:r>
                        <a:rPr lang="ru-RU" baseline="0" dirty="0"/>
                        <a:t> игры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Desktop\проект осень\1618879213_13-phonoteka_org-p-fon-dlya-prezentatsii-osennie-listya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7972452" cy="45259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u="sng" dirty="0"/>
              <a:t>3 ЭТАП ЗАКЛЮЧИТЕЛЬНЫЙ:</a:t>
            </a:r>
            <a:endParaRPr lang="ru-RU" dirty="0"/>
          </a:p>
          <a:p>
            <a:pPr>
              <a:buNone/>
            </a:pPr>
            <a:r>
              <a:rPr lang="ru-RU" dirty="0"/>
              <a:t> - оформление выставки детских творческих работ «Дары осени»;</a:t>
            </a:r>
          </a:p>
          <a:p>
            <a:pPr>
              <a:buNone/>
            </a:pPr>
            <a:r>
              <a:rPr lang="ru-RU" dirty="0"/>
              <a:t> - оформление стенгазеты «Наедине с осенью»</a:t>
            </a:r>
          </a:p>
          <a:p>
            <a:pPr>
              <a:buNone/>
            </a:pPr>
            <a:r>
              <a:rPr lang="ru-RU" dirty="0"/>
              <a:t> - публикация конкурсных работ</a:t>
            </a:r>
          </a:p>
          <a:p>
            <a:pPr>
              <a:buNone/>
            </a:pPr>
            <a:r>
              <a:rPr lang="ru-RU" dirty="0"/>
              <a:t>- фотографии занятий, прогулок, игр, утренника;</a:t>
            </a:r>
          </a:p>
          <a:p>
            <a:pPr>
              <a:buNone/>
            </a:pPr>
            <a:r>
              <a:rPr lang="ru-RU" dirty="0"/>
              <a:t> - дидактические игры, настольно – печатные игры;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u="sng" dirty="0"/>
              <a:t>Работа с родителями:</a:t>
            </a:r>
            <a:endParaRPr lang="ru-RU" dirty="0"/>
          </a:p>
          <a:p>
            <a:pPr lvl="0"/>
            <a:r>
              <a:rPr lang="ru-RU" dirty="0"/>
              <a:t>Конкурс осеннего костюма «Я выбираю Осень» (на базе МДОУ и городской)</a:t>
            </a:r>
          </a:p>
          <a:p>
            <a:pPr lvl="0"/>
            <a:r>
              <a:rPr lang="ru-RU" dirty="0"/>
              <a:t>Консультация «Чем занять ребенка осенью»</a:t>
            </a:r>
          </a:p>
          <a:p>
            <a:pPr lvl="0"/>
            <a:r>
              <a:rPr lang="ru-RU" dirty="0"/>
              <a:t>Конкурс детских фотографий «Наедине с осенью»</a:t>
            </a:r>
          </a:p>
          <a:p>
            <a:pPr lvl="0"/>
            <a:r>
              <a:rPr lang="ru-RU" dirty="0"/>
              <a:t>Конкурс осенних поделок «Ярмарка осени»</a:t>
            </a:r>
          </a:p>
          <a:p>
            <a:pPr lvl="0"/>
            <a:r>
              <a:rPr lang="ru-RU" dirty="0"/>
              <a:t>Конкурс фотографий «Тихая охота»</a:t>
            </a:r>
          </a:p>
          <a:p>
            <a:pPr lvl="0"/>
            <a:r>
              <a:rPr lang="ru-RU" dirty="0"/>
              <a:t>Создание коллекции семян.</a:t>
            </a:r>
          </a:p>
          <a:p>
            <a:pPr lvl="0"/>
            <a:r>
              <a:rPr lang="ru-RU" dirty="0"/>
              <a:t>Подготовка для родителей стенгазеты «Наедине с осенью»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6F62CD-7670-4FC8-B671-CE5D5EB53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2" y="-11748"/>
            <a:ext cx="9049553" cy="686974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84907-2C4A-47AE-AE48-680FEC6D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31" y="-14485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rgbClr val="FF0000"/>
                </a:solidFill>
              </a:rPr>
              <a:t>Оформление уголка «Там, где живёт осень»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37FD43-A6F8-4546-BD0B-406ABBB9EC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4161" y="1885394"/>
            <a:ext cx="5661248" cy="42459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38209C-4ED6-4371-879D-3F7ABB308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685" y="908720"/>
            <a:ext cx="5436096" cy="40770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D7D85D-428F-4833-BFA2-3FD517CD4080}"/>
              </a:ext>
            </a:extLst>
          </p:cNvPr>
          <p:cNvSpPr txBox="1"/>
          <p:nvPr/>
        </p:nvSpPr>
        <p:spPr>
          <a:xfrm>
            <a:off x="4572000" y="530120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Сбор коллекций «природных материалов», «семян». Подборка и изготовление дидактических пособий по осенней тематике. </a:t>
            </a:r>
          </a:p>
        </p:txBody>
      </p:sp>
    </p:spTree>
    <p:extLst>
      <p:ext uri="{BB962C8B-B14F-4D97-AF65-F5344CB8AC3E}">
        <p14:creationId xmlns:p14="http://schemas.microsoft.com/office/powerpoint/2010/main" val="136366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2E3557-A69D-4FC4-B0CB-4C8E9FE97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852"/>
            <a:ext cx="9171221" cy="687885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CD7A6-56B6-48A7-BEAE-3E65ADBE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B363DA-6932-442E-A724-6BE3A8668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r="15271"/>
          <a:stretch/>
        </p:blipFill>
        <p:spPr>
          <a:xfrm>
            <a:off x="-1" y="-20851"/>
            <a:ext cx="5076057" cy="33396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2CD8A2-599A-4B57-8A1E-AD9735D0A6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1" t="51811" r="4210"/>
          <a:stretch/>
        </p:blipFill>
        <p:spPr>
          <a:xfrm>
            <a:off x="21381" y="3415379"/>
            <a:ext cx="4536504" cy="33047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9B7C62-1484-4B0D-BE6A-A30A44990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8" r="4073" b="53150"/>
          <a:stretch/>
        </p:blipFill>
        <p:spPr>
          <a:xfrm>
            <a:off x="4529009" y="3481887"/>
            <a:ext cx="4536504" cy="32129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84906CD-6252-4C6C-B4DD-BFB3D5B374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63650" r="1631"/>
          <a:stretch/>
        </p:blipFill>
        <p:spPr>
          <a:xfrm>
            <a:off x="4910082" y="305680"/>
            <a:ext cx="4203362" cy="29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53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FC9BBA-91C0-4892-8F58-598F8C2CD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9943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B94F7-EF08-472F-BC3C-1655A441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3842"/>
            <a:ext cx="8229600" cy="582075"/>
          </a:xfrm>
        </p:spPr>
        <p:txBody>
          <a:bodyPr>
            <a:normAutofit/>
          </a:bodyPr>
          <a:lstStyle/>
          <a:p>
            <a:r>
              <a:rPr lang="ru-RU" sz="2400" b="1" u="sng" dirty="0"/>
              <a:t>Наблюдения за осенними изменениями в природе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A23837-6A57-4AAF-A52C-FDB96355A3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0" r="13399"/>
          <a:stretch/>
        </p:blipFill>
        <p:spPr>
          <a:xfrm>
            <a:off x="76319" y="558233"/>
            <a:ext cx="5112568" cy="63236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53E2F9-8A59-414C-AA23-0BBE56C0AC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r="10268" b="39500"/>
          <a:stretch/>
        </p:blipFill>
        <p:spPr>
          <a:xfrm>
            <a:off x="5334015" y="1683471"/>
            <a:ext cx="362916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4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enovo\Desktop\проект осень\1613711818_14-p-osennii-fon-dlya-prezentatsi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67" y="0"/>
            <a:ext cx="921546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Создание коллективной 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работы из природного 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материала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«Осенний ковёр»</a:t>
            </a:r>
          </a:p>
        </p:txBody>
      </p:sp>
      <p:pic>
        <p:nvPicPr>
          <p:cNvPr id="6147" name="Picture 3" descr="C:\Users\Lenovo\Desktop\проект осень\20210929_084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70" y="0"/>
            <a:ext cx="4572030" cy="3429023"/>
          </a:xfrm>
          <a:prstGeom prst="rect">
            <a:avLst/>
          </a:prstGeom>
          <a:noFill/>
        </p:spPr>
      </p:pic>
      <p:pic>
        <p:nvPicPr>
          <p:cNvPr id="6146" name="Picture 2" descr="C:\Users\Lenovo\Desktop\проект осень\20210929_084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35306"/>
            <a:ext cx="5763592" cy="4322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72A69D-1B92-498F-AC8C-701AE94D2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477" y="0"/>
            <a:ext cx="10286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Поделки из природного материала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054020-262B-4081-9382-CBAA20FCD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340768"/>
            <a:ext cx="6048672" cy="5143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798A9F-EF1C-44AC-8604-CE95907FC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981" y="1161523"/>
            <a:ext cx="4126492" cy="55019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487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Оформление уголка «Там, где живёт осень»</vt:lpstr>
      <vt:lpstr>Презентация PowerPoint</vt:lpstr>
      <vt:lpstr>Наблюдения за осенними изменениями в природе</vt:lpstr>
      <vt:lpstr>Презентация PowerPoint</vt:lpstr>
      <vt:lpstr>Поделки из природного материала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ТАША</dc:creator>
  <cp:lastModifiedBy>Алёна Белова</cp:lastModifiedBy>
  <cp:revision>15</cp:revision>
  <dcterms:created xsi:type="dcterms:W3CDTF">2021-09-30T06:52:32Z</dcterms:created>
  <dcterms:modified xsi:type="dcterms:W3CDTF">2021-11-14T18:55:43Z</dcterms:modified>
</cp:coreProperties>
</file>