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75" r:id="rId16"/>
    <p:sldId id="276" r:id="rId17"/>
    <p:sldId id="268" r:id="rId18"/>
    <p:sldId id="269" r:id="rId19"/>
    <p:sldId id="274" r:id="rId20"/>
    <p:sldId id="277" r:id="rId21"/>
    <p:sldId id="278" r:id="rId22"/>
    <p:sldId id="270" r:id="rId23"/>
    <p:sldId id="271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30B2-0725-40A9-B3EB-0FCB7B29B823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FD37-3E2B-40C1-ADA4-72FD35773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654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30B2-0725-40A9-B3EB-0FCB7B29B823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FD37-3E2B-40C1-ADA4-72FD35773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82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30B2-0725-40A9-B3EB-0FCB7B29B823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FD37-3E2B-40C1-ADA4-72FD35773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72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есто для изображения из Интернета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CC1FF-4D48-4A5D-86FD-35DE598D87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747016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30B2-0725-40A9-B3EB-0FCB7B29B823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FD37-3E2B-40C1-ADA4-72FD35773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68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30B2-0725-40A9-B3EB-0FCB7B29B823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FD37-3E2B-40C1-ADA4-72FD35773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3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30B2-0725-40A9-B3EB-0FCB7B29B823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FD37-3E2B-40C1-ADA4-72FD35773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85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30B2-0725-40A9-B3EB-0FCB7B29B823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FD37-3E2B-40C1-ADA4-72FD35773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09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30B2-0725-40A9-B3EB-0FCB7B29B823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FD37-3E2B-40C1-ADA4-72FD35773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37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30B2-0725-40A9-B3EB-0FCB7B29B823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FD37-3E2B-40C1-ADA4-72FD35773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3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30B2-0725-40A9-B3EB-0FCB7B29B823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FD37-3E2B-40C1-ADA4-72FD35773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8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30B2-0725-40A9-B3EB-0FCB7B29B823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FD37-3E2B-40C1-ADA4-72FD35773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42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C30B2-0725-40A9-B3EB-0FCB7B29B823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BFD37-3E2B-40C1-ADA4-72FD35773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00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082" y="1825625"/>
            <a:ext cx="5377835" cy="4351338"/>
          </a:xfrm>
        </p:spPr>
      </p:pic>
    </p:spTree>
    <p:extLst>
      <p:ext uri="{BB962C8B-B14F-4D97-AF65-F5344CB8AC3E}">
        <p14:creationId xmlns:p14="http://schemas.microsoft.com/office/powerpoint/2010/main" val="16160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7" descr="C:\Documents and Settings\GPGM1\Рабочий стол\Для Пети\Теремок\Russian fairy tale Teremok_ Page 7.files\7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1564" y="685800"/>
            <a:ext cx="4211637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553200" y="1981200"/>
            <a:ext cx="3429000" cy="41148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altLang="ru-RU" sz="2000" dirty="0"/>
              <a:t>-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Я, мышка-норушка.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-Я, лягушка-квакушка, а ты кто?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 я зайчик-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побегайчик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-Пустите меня к вам жить!</a:t>
            </a:r>
          </a:p>
          <a:p>
            <a:pPr marL="0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-Реши пример,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пустим!</a:t>
            </a:r>
          </a:p>
        </p:txBody>
      </p:sp>
    </p:spTree>
    <p:extLst>
      <p:ext uri="{BB962C8B-B14F-4D97-AF65-F5344CB8AC3E}">
        <p14:creationId xmlns:p14="http://schemas.microsoft.com/office/powerpoint/2010/main" val="2153556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 пример.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правильный ответ на картинке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858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</a:t>
            </a:r>
            <a:b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60" y="2611406"/>
            <a:ext cx="2468880" cy="2779776"/>
          </a:xfrm>
        </p:spPr>
      </p:pic>
      <p:pic>
        <p:nvPicPr>
          <p:cNvPr id="5" name="Aplodismenty-pobeditelyu33-Bravo33(muzofon.com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223.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53681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3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7" descr="C:\Documents and Settings\GPGM1\Рабочий стол\Для Пети\Теремок\Russian fairy tale Teremok_ Page 8.files\8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685800"/>
            <a:ext cx="4419600" cy="537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629400" y="1981200"/>
            <a:ext cx="3352800" cy="4114800"/>
          </a:xfrm>
        </p:spPr>
        <p:txBody>
          <a:bodyPr/>
          <a:lstStyle/>
          <a:p>
            <a:pPr eaLnBrk="1" hangingPunct="1"/>
            <a:r>
              <a:rPr lang="ru-RU" altLang="ru-RU" sz="2000"/>
              <a:t>Идёт лисичка-сестричка. Постучала в окошко и спрашивает:</a:t>
            </a:r>
          </a:p>
          <a:p>
            <a:pPr eaLnBrk="1" hangingPunct="1"/>
            <a:r>
              <a:rPr lang="ru-RU" altLang="ru-RU" sz="2000"/>
              <a:t>-Кто-кто в теремочке живёт, кто-кто в невысоком живёт?</a:t>
            </a:r>
          </a:p>
        </p:txBody>
      </p:sp>
    </p:spTree>
    <p:extLst>
      <p:ext uri="{BB962C8B-B14F-4D97-AF65-F5344CB8AC3E}">
        <p14:creationId xmlns:p14="http://schemas.microsoft.com/office/powerpoint/2010/main" val="1834471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7" descr="C:\Documents and Settings\GPGM1\Рабочий стол\Для Пети\Теремок\Russian fairy tale Teremok_ Page 9.files\9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685800"/>
            <a:ext cx="4343400" cy="5391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629400" y="457200"/>
            <a:ext cx="3352800" cy="563880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000" dirty="0"/>
              <a:t>-Я, мышка-норушка.</a:t>
            </a:r>
          </a:p>
          <a:p>
            <a:pPr marL="0" indent="0">
              <a:buNone/>
            </a:pPr>
            <a:r>
              <a:rPr lang="ru-RU" altLang="ru-RU" sz="2000" dirty="0"/>
              <a:t>-Я, лягушка-квакушка.</a:t>
            </a:r>
          </a:p>
          <a:p>
            <a:pPr marL="0" indent="0">
              <a:buNone/>
            </a:pPr>
            <a:r>
              <a:rPr lang="ru-RU" altLang="ru-RU" sz="2000" dirty="0"/>
              <a:t>-Я, зайчик-</a:t>
            </a:r>
            <a:r>
              <a:rPr lang="ru-RU" altLang="ru-RU" sz="2000" dirty="0" err="1"/>
              <a:t>побегайчик</a:t>
            </a:r>
            <a:r>
              <a:rPr lang="ru-RU" altLang="ru-RU" sz="2000" dirty="0"/>
              <a:t>, а ты кто?</a:t>
            </a:r>
          </a:p>
          <a:p>
            <a:pPr marL="0" indent="0">
              <a:buNone/>
            </a:pPr>
            <a:r>
              <a:rPr lang="ru-RU" altLang="ru-RU" sz="2000" dirty="0"/>
              <a:t>-А я лисичка-сестричка.</a:t>
            </a:r>
          </a:p>
          <a:p>
            <a:pPr marL="0" indent="0">
              <a:buNone/>
            </a:pPr>
            <a:r>
              <a:rPr lang="ru-RU" altLang="ru-RU" sz="2000" dirty="0"/>
              <a:t>-Пустите меня к себе жить!</a:t>
            </a:r>
          </a:p>
          <a:p>
            <a:pPr marL="0" indent="0">
              <a:buNone/>
            </a:pPr>
            <a:r>
              <a:rPr lang="ru-RU" altLang="ru-RU" sz="2000" dirty="0"/>
              <a:t>Реши задачу, пустим.</a:t>
            </a:r>
          </a:p>
          <a:p>
            <a:pPr marL="0" indent="0">
              <a:buNone/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1665831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10" y="518615"/>
            <a:ext cx="7369791" cy="573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</a:t>
            </a:r>
            <a:b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60" y="2611406"/>
            <a:ext cx="2468880" cy="2779776"/>
          </a:xfrm>
        </p:spPr>
      </p:pic>
      <p:pic>
        <p:nvPicPr>
          <p:cNvPr id="5" name="Aplodismenty-pobeditelyu33-Bravo33(muzofon.com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223.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53681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3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7" descr="C:\Documents and Settings\GPGM1\Рабочий стол\Для Пети\Теремок\Russian fairy tale Teremok_ Page 11.files\11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1564" y="762000"/>
            <a:ext cx="4211637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6629400" y="1981200"/>
            <a:ext cx="3352800" cy="4114800"/>
          </a:xfrm>
        </p:spPr>
        <p:txBody>
          <a:bodyPr/>
          <a:lstStyle/>
          <a:p>
            <a:pPr eaLnBrk="1" hangingPunct="1"/>
            <a:r>
              <a:rPr lang="ru-RU" altLang="ru-RU" sz="2000"/>
              <a:t>Прибежал волчок-серый бочок и спрашивает:</a:t>
            </a:r>
          </a:p>
          <a:p>
            <a:pPr eaLnBrk="1" hangingPunct="1"/>
            <a:r>
              <a:rPr lang="ru-RU" altLang="ru-RU" sz="2000"/>
              <a:t>-Кто-кто в теремочке живёт, кто-кто в невысоком живёт?</a:t>
            </a:r>
          </a:p>
        </p:txBody>
      </p:sp>
    </p:spTree>
    <p:extLst>
      <p:ext uri="{BB962C8B-B14F-4D97-AF65-F5344CB8AC3E}">
        <p14:creationId xmlns:p14="http://schemas.microsoft.com/office/powerpoint/2010/main" val="3941762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14" descr="C:\Documents and Settings\GPGM1\Рабочий стол\Для Пети\Теремок\Russian fairy tale Teremok_ Page 10.files\10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1564" y="685800"/>
            <a:ext cx="4211637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6629400" y="457200"/>
            <a:ext cx="3352800" cy="5638800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>-Я, мышка-норушка.</a:t>
            </a:r>
          </a:p>
          <a:p>
            <a:pPr eaLnBrk="1" hangingPunct="1"/>
            <a:r>
              <a:rPr lang="ru-RU" altLang="ru-RU" sz="2000" dirty="0"/>
              <a:t>-Я, лягушка-квакушка.</a:t>
            </a:r>
          </a:p>
          <a:p>
            <a:pPr eaLnBrk="1" hangingPunct="1"/>
            <a:r>
              <a:rPr lang="ru-RU" altLang="ru-RU" sz="2000" dirty="0"/>
              <a:t>-Я, зайчик-</a:t>
            </a:r>
            <a:r>
              <a:rPr lang="ru-RU" altLang="ru-RU" sz="2000" dirty="0" err="1"/>
              <a:t>побегайчик</a:t>
            </a:r>
            <a:r>
              <a:rPr lang="ru-RU" altLang="ru-RU" sz="2000" dirty="0"/>
              <a:t>.</a:t>
            </a:r>
          </a:p>
          <a:p>
            <a:pPr eaLnBrk="1" hangingPunct="1"/>
            <a:r>
              <a:rPr lang="ru-RU" altLang="ru-RU" sz="2000" dirty="0"/>
              <a:t>-Я, лисичка-сестричка, а ты кто?</a:t>
            </a:r>
          </a:p>
          <a:p>
            <a:pPr eaLnBrk="1" hangingPunct="1"/>
            <a:r>
              <a:rPr lang="ru-RU" altLang="ru-RU" sz="2000" dirty="0"/>
              <a:t>-А я волчок-серый бочок.</a:t>
            </a:r>
          </a:p>
          <a:p>
            <a:pPr eaLnBrk="1" hangingPunct="1"/>
            <a:r>
              <a:rPr lang="ru-RU" altLang="ru-RU" sz="2000" dirty="0" smtClean="0"/>
              <a:t>-Пустите меня к себе жить!</a:t>
            </a:r>
          </a:p>
          <a:p>
            <a:pPr eaLnBrk="1" hangingPunct="1"/>
            <a:r>
              <a:rPr lang="ru-RU" altLang="ru-RU" sz="2000" dirty="0" smtClean="0"/>
              <a:t>-Выполни задание.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593736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5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378" y="578556"/>
            <a:ext cx="4425244" cy="570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</a:t>
            </a:r>
            <a:b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зайчика и 10 цветов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60" y="2611406"/>
            <a:ext cx="2468880" cy="2779776"/>
          </a:xfrm>
        </p:spPr>
      </p:pic>
      <p:pic>
        <p:nvPicPr>
          <p:cNvPr id="5" name="Aplodismenty-pobeditelyu33-Bravo33(muzofon.com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223.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53681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4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934200" y="304800"/>
            <a:ext cx="3048000" cy="5791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000" dirty="0"/>
              <a:t>Вдруг идёт мимо медведь косолапый. Увидел теремок, услыхал </a:t>
            </a:r>
            <a:r>
              <a:rPr lang="ru-RU" altLang="ru-RU" sz="2000" dirty="0" smtClean="0"/>
              <a:t>как звери примеры и задачи решают, </a:t>
            </a:r>
            <a:r>
              <a:rPr lang="ru-RU" altLang="ru-RU" sz="2000" dirty="0"/>
              <a:t>остановился и заревел во всю мочь: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/>
              <a:t>-Кто-кто в теремочке живёт, кто-кто в невысоком живёт?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/>
              <a:t>-Я, мышка-норушка.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/>
              <a:t>-Я, лягушка-квакушка.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/>
              <a:t>-Я, зайчик-</a:t>
            </a:r>
            <a:r>
              <a:rPr lang="ru-RU" altLang="ru-RU" sz="2000" dirty="0" err="1"/>
              <a:t>побегайчик</a:t>
            </a:r>
            <a:r>
              <a:rPr lang="ru-RU" altLang="ru-RU" sz="20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/>
              <a:t>-Я, лисичка-сестричка.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/>
              <a:t>-Я волчок-серый </a:t>
            </a:r>
            <a:r>
              <a:rPr lang="ru-RU" altLang="ru-RU" sz="2000" dirty="0" err="1"/>
              <a:t>бочок.,а</a:t>
            </a:r>
            <a:r>
              <a:rPr lang="ru-RU" altLang="ru-RU" sz="2000" dirty="0"/>
              <a:t> ты кто?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/>
              <a:t>-А я медведь косолапый.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/>
              <a:t>-Пустите меня к себе  </a:t>
            </a:r>
            <a:r>
              <a:rPr lang="ru-RU" altLang="ru-RU" sz="2000" dirty="0"/>
              <a:t>жить</a:t>
            </a:r>
            <a:r>
              <a:rPr lang="ru-RU" altLang="ru-RU" sz="2000" dirty="0" smtClean="0"/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/>
              <a:t>А ты мишка считать умеешь?</a:t>
            </a:r>
            <a:endParaRPr lang="ru-RU" altLang="ru-R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000" dirty="0"/>
          </a:p>
        </p:txBody>
      </p:sp>
      <p:pic>
        <p:nvPicPr>
          <p:cNvPr id="13315" name="Picture 8" descr="C:\Documents and Settings\GPGM1\Рабочий стол\Для Пети\Теремок\Russian fairy tale Teremok_ Page 12.files\12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990600"/>
            <a:ext cx="47244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668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осчитай, сколько шаров красного,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синего и зеленого цветов?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47164" y="1825625"/>
            <a:ext cx="7765576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68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Красных шаров – 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Зеленых шаров – 6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Синих шаров - 5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129632"/>
            <a:ext cx="5715000" cy="3743325"/>
          </a:xfrm>
        </p:spPr>
      </p:pic>
      <p:pic>
        <p:nvPicPr>
          <p:cNvPr id="6" name="Aplodismenty-pobeditelyu33-Bravo33(muzofon.com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923.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" name="Aplodismenty-pobeditelyu33-Bravo33(muzofon.com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923.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806" y="1029446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и сказочки конец</a:t>
            </a:r>
            <a:b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кто слушал молодец!</a:t>
            </a:r>
            <a:b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мне скажет всех быстрей</a:t>
            </a:r>
            <a:b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 теремке зверей?</a:t>
            </a:r>
            <a:b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60" y="2611406"/>
            <a:ext cx="2468880" cy="2779776"/>
          </a:xfrm>
        </p:spPr>
      </p:pic>
      <p:pic>
        <p:nvPicPr>
          <p:cNvPr id="5" name="Aplodismenty-pobeditelyu33-Bravo33(muzofon.com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223.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53681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5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705600" y="1981200"/>
            <a:ext cx="3276600" cy="4114800"/>
          </a:xfrm>
        </p:spPr>
        <p:txBody>
          <a:bodyPr/>
          <a:lstStyle/>
          <a:p>
            <a:pPr eaLnBrk="1" hangingPunct="1"/>
            <a:r>
              <a:rPr lang="ru-RU" altLang="ru-RU" sz="2000"/>
              <a:t>Стоял в поле теремок. Бежала мимо мышка-норушка. Увидела теремок, остановилась и спрашивает:</a:t>
            </a:r>
          </a:p>
        </p:txBody>
      </p:sp>
      <p:pic>
        <p:nvPicPr>
          <p:cNvPr id="3075" name="Picture 7" descr="C:\Documents and Settings\GPGM1\Рабочий стол\Для Пети\Теремок\Russian fairy tale Teremok_ Page 2.files\2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3788" y="685800"/>
            <a:ext cx="4189412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788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629400" y="1981200"/>
            <a:ext cx="3352800" cy="4114800"/>
          </a:xfrm>
        </p:spPr>
        <p:txBody>
          <a:bodyPr/>
          <a:lstStyle/>
          <a:p>
            <a:pPr eaLnBrk="1" hangingPunct="1"/>
            <a:r>
              <a:rPr lang="ru-RU" altLang="ru-RU" sz="2000"/>
              <a:t>-Кто-кто в теремочке живёт, кто-кто в невысоком живёт? Никто не отзывается. Вошла мышка в теремок и стала в нём жить.</a:t>
            </a:r>
          </a:p>
        </p:txBody>
      </p:sp>
      <p:pic>
        <p:nvPicPr>
          <p:cNvPr id="4099" name="Picture 7" descr="C:\Documents and Settings\GPGM1\Рабочий стол\Для Пети\Теремок\Russian fairy tale Teremok_ Page 3.files\3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3789" y="685800"/>
            <a:ext cx="4213225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446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629400" y="1981200"/>
            <a:ext cx="3352800" cy="4114800"/>
          </a:xfrm>
        </p:spPr>
        <p:txBody>
          <a:bodyPr/>
          <a:lstStyle/>
          <a:p>
            <a:pPr eaLnBrk="1" hangingPunct="1"/>
            <a:r>
              <a:rPr lang="ru-RU" altLang="ru-RU" sz="2000"/>
              <a:t>Прискакала к терему лягушка-квакушка и спрашивает: </a:t>
            </a:r>
          </a:p>
          <a:p>
            <a:pPr eaLnBrk="1" hangingPunct="1"/>
            <a:r>
              <a:rPr lang="ru-RU" altLang="ru-RU" sz="2000"/>
              <a:t>-кто-кто в теремочке живёт, кто-кто в невысоком живёт.</a:t>
            </a:r>
          </a:p>
        </p:txBody>
      </p:sp>
      <p:pic>
        <p:nvPicPr>
          <p:cNvPr id="5123" name="Picture 7" descr="C:\Documents and Settings\GPGM1\Рабочий стол\Для Пети\Теремок\Russian fairy tale Teremok_ Page 4.files\4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6638" y="685800"/>
            <a:ext cx="4246562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138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629400" y="1981200"/>
            <a:ext cx="3352800" cy="4114800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>-Я мышка-норушка, а ты кто?</a:t>
            </a:r>
          </a:p>
          <a:p>
            <a:pPr eaLnBrk="1" hangingPunct="1"/>
            <a:r>
              <a:rPr lang="ru-RU" altLang="ru-RU" sz="2000" dirty="0"/>
              <a:t>-А я лягушка-квакушка</a:t>
            </a:r>
            <a:r>
              <a:rPr lang="ru-RU" altLang="ru-RU" sz="2000" dirty="0" smtClean="0"/>
              <a:t>.</a:t>
            </a:r>
          </a:p>
          <a:p>
            <a:pPr eaLnBrk="1" hangingPunct="1"/>
            <a:r>
              <a:rPr lang="ru-RU" altLang="ru-RU" sz="2000" dirty="0" smtClean="0"/>
              <a:t>Пусти меня к себе жить!</a:t>
            </a:r>
            <a:endParaRPr lang="ru-RU" altLang="ru-RU" sz="2000" dirty="0"/>
          </a:p>
          <a:p>
            <a:pPr eaLnBrk="1" hangingPunct="1"/>
            <a:r>
              <a:rPr lang="ru-RU" altLang="ru-RU" sz="2000" dirty="0" smtClean="0"/>
              <a:t>-Справишься с заданием, впущу.</a:t>
            </a:r>
            <a:endParaRPr lang="ru-RU" altLang="ru-RU" sz="2000" dirty="0"/>
          </a:p>
        </p:txBody>
      </p:sp>
      <p:pic>
        <p:nvPicPr>
          <p:cNvPr id="6147" name="Picture 7" descr="C:\Documents and Settings\GPGM1\Рабочий стол\Для Пети\Теремок\Russian fairy tale Teremok_ Page 5.files\5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1563" y="685800"/>
            <a:ext cx="4203700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633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недостающие числа так, чтобы в каждом окошке в сумме получилось число 6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6140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Правильно!!! Недостающие числа 2, 3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60" y="2611406"/>
            <a:ext cx="2468880" cy="2779776"/>
          </a:xfrm>
        </p:spPr>
      </p:pic>
      <p:pic>
        <p:nvPicPr>
          <p:cNvPr id="5" name="Aplodismenty-pobeditelyu33-Bravo33(muzofon.com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223.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53681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2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7" descr="C:\Documents and Settings\GPGM1\Рабочий стол\Для Пети\Теремок\Russian fairy tale Teremok_ Page 6.files\6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2350" y="685800"/>
            <a:ext cx="4260850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629400" y="1981200"/>
            <a:ext cx="3352800" cy="41148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Бежал мимо зайчик-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побегайчик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Остановился и спрашивает: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-Кто-кто в теремочке живёт, кто-кто в невысоком живёт?</a:t>
            </a:r>
          </a:p>
        </p:txBody>
      </p:sp>
    </p:spTree>
    <p:extLst>
      <p:ext uri="{BB962C8B-B14F-4D97-AF65-F5344CB8AC3E}">
        <p14:creationId xmlns:p14="http://schemas.microsoft.com/office/powerpoint/2010/main" val="1349502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377</Words>
  <Application>Microsoft Office PowerPoint</Application>
  <PresentationFormat>Широкоэкранный</PresentationFormat>
  <Paragraphs>51</Paragraphs>
  <Slides>24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Назови недостающие числа так, чтобы в каждом окошке в сумме получилось число 6</vt:lpstr>
      <vt:lpstr>Правильно!!! Недостающие числа 2, 3</vt:lpstr>
      <vt:lpstr>Презентация PowerPoint</vt:lpstr>
      <vt:lpstr>Презентация PowerPoint</vt:lpstr>
      <vt:lpstr>Реши пример.  Найди правильный ответ на картинке</vt:lpstr>
      <vt:lpstr>Правильный ответ 10</vt:lpstr>
      <vt:lpstr>Презентация PowerPoint</vt:lpstr>
      <vt:lpstr>Презентация PowerPoint</vt:lpstr>
      <vt:lpstr>Презентация PowerPoint</vt:lpstr>
      <vt:lpstr>Правильный ответ 6</vt:lpstr>
      <vt:lpstr>Презентация PowerPoint</vt:lpstr>
      <vt:lpstr>Презентация PowerPoint</vt:lpstr>
      <vt:lpstr>Презентация PowerPoint</vt:lpstr>
      <vt:lpstr>Правильный ответ 4 зайчика и 10 цветов</vt:lpstr>
      <vt:lpstr>Презентация PowerPoint</vt:lpstr>
      <vt:lpstr>Сосчитай, сколько шаров красного,  синего и зеленого цветов?</vt:lpstr>
      <vt:lpstr>Красных шаров – 3 Зеленых шаров – 6 Синих шаров - 5</vt:lpstr>
      <vt:lpstr>Вот и сказочки конец А кто слушал молодец! Кто мне скажет всех быстрей Сколько в теремке зверей?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34</cp:revision>
  <dcterms:created xsi:type="dcterms:W3CDTF">2015-05-13T22:35:40Z</dcterms:created>
  <dcterms:modified xsi:type="dcterms:W3CDTF">2015-05-13T23:24:21Z</dcterms:modified>
</cp:coreProperties>
</file>