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7" r:id="rId10"/>
    <p:sldId id="280" r:id="rId11"/>
    <p:sldId id="278" r:id="rId12"/>
    <p:sldId id="279" r:id="rId13"/>
    <p:sldId id="274" r:id="rId14"/>
    <p:sldId id="283" r:id="rId15"/>
    <p:sldId id="284" r:id="rId16"/>
    <p:sldId id="285" r:id="rId17"/>
    <p:sldId id="28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FC73-31FE-4B05-8B16-A668238D4366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A490-4F9E-4237-B9B1-889155F44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Проведение данного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нацелено на заинтересованность детей к книгам через произведения А. С.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Пушкина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Его стихи и сказки - это образец русского языка. Знакомство с произведениями А. С.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Пушкина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помогает закладывать фундамент русской души — любящей, многообразной, отзывчивой к красоте. Через творчество А. С.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Пушкина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дети учатся анализировать, оценивать характер произведения, учатся делиться с окружающими своими ощущениями, своим мнением, учатся видеть пороки, недостатки и достоинства людей.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A490-4F9E-4237-B9B1-889155F44E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Проведение данного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нацелено на заинтересованность детей к книгам через произведения А. С.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Пушкина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Его стихи и сказки - это образец русского языка. Знакомство с произведениями А. С.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Пушкина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помогает закладывать фундамент русской души — любящей, многообразной, отзывчивой к красоте. Через творчество А. С.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Пушкина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дети учатся анализировать, оценивать характер произведения, учатся делиться с окружающими своими ощущениями, своим мнением, учатся видеть пороки, недостатки и достоинства людей.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A490-4F9E-4237-B9B1-889155F44E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91252F-5743-42CC-AC20-55D10FD1262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EC72F-3280-4528-BA59-4DC802440C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Проект  «В гостях у сказки»      </a:t>
            </a:r>
            <a:br>
              <a:rPr lang="ru-RU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по произведениям А.С.Пушкина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Подготовительная группа №9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МДОУ «Детский сад №150»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Воспитатели:        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Огородникова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О.Ю.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Павлова А.Н.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604448" cy="1080120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4968552" cy="48965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-«Сказка о рыбаке и рыбке»;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-«Сказка о мертвой царевне и о семи богатырях»;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-«Сказка о царе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 сыне его славном и могучем богатыре князе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Гвидоне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Салтановиче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 прекрасной Царевне Лебеди»;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-«Сказка о золотом петушке»;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-«Сказка о попе и о работнике 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ООД «Заучивание стихотворения. А. С. 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 Лукоморья дуб зеленый.».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5" name="Содержимое 4" descr="IMG-5b82338f6831a1574a696eb29fb94828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573215" cy="47642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 сравнение иллюстраций сказок А.С.Пушкина различных изданий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IMG-504151d14094a6935b3612e97e7b804f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8" name="Содержимое 7" descr="IMG-6ef79341f95647508fadecbfd9a7dfae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1608" cy="216024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«Найди предметы из 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сказок Пушкина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«Какой 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сказочный герой лишний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?»;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«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 Пушкина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Содержимое 4" descr="IMG_20210526_1054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4038600" cy="3028950"/>
          </a:xfrm>
        </p:spPr>
      </p:pic>
      <p:pic>
        <p:nvPicPr>
          <p:cNvPr id="6" name="Содержимое 5" descr="IMG_20210526_1054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5526" y="1844824"/>
            <a:ext cx="3382454" cy="450993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651385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 мультфильмов: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рыбаке и рыбке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о мертвой царевне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семи богатырях»;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родителей: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«Сказки Пушкина в жизни ребенка».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 прочитать детям одно из произведений А.С.Пушкина.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зарисовку по сказке А.С. Пушкина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Пушкин проект\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707903" cy="2470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 и иллюстраций по сказкам А.С.Пушкина.</a:t>
            </a:r>
            <a:endParaRPr lang="ru-RU" sz="2800" dirty="0"/>
          </a:p>
        </p:txBody>
      </p:sp>
      <p:pic>
        <p:nvPicPr>
          <p:cNvPr id="4" name="Содержимое 3" descr="IMG_20210526_10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6310668" cy="47330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альбома детских работ по сказкам А.С.Пушкина</a:t>
            </a:r>
            <a:endParaRPr lang="ru-RU" sz="2800" dirty="0"/>
          </a:p>
        </p:txBody>
      </p:sp>
      <p:pic>
        <p:nvPicPr>
          <p:cNvPr id="5" name="Содержимое 4" descr="IMG_20210526_110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IMG_20210526_1051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по сказкам А.С.Пушкина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531_1026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772816"/>
            <a:ext cx="4692584" cy="3519438"/>
          </a:xfrm>
        </p:spPr>
      </p:pic>
      <p:pic>
        <p:nvPicPr>
          <p:cNvPr id="6" name="Содержимое 5" descr="IMG_20210531_1015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1358"/>
          <a:stretch>
            <a:fillRect/>
          </a:stretch>
        </p:blipFill>
        <p:spPr>
          <a:xfrm>
            <a:off x="5076056" y="1772816"/>
            <a:ext cx="3873249" cy="458194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конце проекта с детьми была проведена викторина.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13592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6348" y="1935163"/>
            <a:ext cx="7051304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 «В гостях у сказки» посвящённый творчеству А. С. Пушкина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 проекта: «Творчество А. С. Пушкина»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 проекта: Воспитатели подготовительной группы: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Огородникова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О.Ю. , Павлова А.Н.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 проекта: Творческо-исследовательский проект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Длительность проекта: Краткосрочный (реализуется в течение 3 недель)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Воспитатель, дети, родители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94281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проблемы: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современном мире человечество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отдаёт предпочтение компьютеру, а не чтению книг.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мало знакомы имена известных детских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писателей и названия их произведений.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каждым годом сталкиваемся с тем, что уходит много времени на то чтобы приобщить детей к чтению книг, чтобы заинтересовать их различными произведениями. Реже застаем детей за просмотром книг. И это учитывая то, что оформление книг становится все интереснее и красочнее. Чаще слышим от детей, что в течение дня и перед сном они играют в различные игры в планшете или телефоне. Так же досуг детей занимает разнообразное количество игрушек, не несущих развитие познавательных процессов ребенка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9" y="1060335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данного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нацелено на заинтересованность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к книгам через произведения А. С.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стихи и сказки - это образец русского языка.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Знакомство с произведениями А. С.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закладывать фундамент русской души 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любящей, многообразной, отзывчивой к красоте.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творчество А. С.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дети учатся анализировать, оценивать характер произведения,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учатся делиться с окружающими своими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ощущениями, своим мнением, учатся видеть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пороки,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недостатки и достоинства людей.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417047"/>
            <a:ext cx="835292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знакомить с русской литературой,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краткие сведения о жизни и деятельности русского поэта и писателя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С.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его произведениями, научить понимать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образность выражений, слышать ритм в его стихотворениях и сказках, Наслаждаться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мелодичностью строк. Приобщать к активной творческой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деятельности, стимулировать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познавательный интерес, вызывать желание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читать, слушать, смотреть сказки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воспитывать любовь к книге. Развивать образное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мышление,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воображение, фантазию,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связную речь.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940365"/>
            <a:ext cx="81369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знания детей о русском писателе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творчестве, используя разнообразный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иллюстрационный материал;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-расширять представления детей о русском поэте;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-развивать познавательные процессы, творческие способности, используя различные техники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изобразительной, театрализованной деятельности;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любовь к природе через поэзию.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Назначение. Обогащение знаний детей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 возраста о сказках А.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7" y="1045663"/>
            <a:ext cx="849694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у детей интереса к чтению;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расширение знаний у детей о русском поэте А.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воображения, пополнение словарного запаса,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проявление творческих способностей;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читая стихотворения, дети учатся видеть красоту природы.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портрета А.С.Пушкина</a:t>
            </a:r>
            <a:endParaRPr lang="ru-RU" dirty="0"/>
          </a:p>
        </p:txBody>
      </p:sp>
      <p:pic>
        <p:nvPicPr>
          <p:cNvPr id="5" name="Содержимое 4" descr="IMG_20210519_155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IMG_20210530_2209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327</Words>
  <Application>Microsoft Office PowerPoint</Application>
  <PresentationFormat>Экран (4:3)</PresentationFormat>
  <Paragraphs>86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Проект  «В гостях у сказки»       по произведениям А.С.Пушкина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Рассматривание портрета А.С.Пушкина</vt:lpstr>
      <vt:lpstr>    Чтение художественной литературы: </vt:lpstr>
      <vt:lpstr>Рассматривание и сравнение иллюстраций сказок А.С.Пушкина различных изданий </vt:lpstr>
      <vt:lpstr>Дидактические игры: - «Найди предметы из сказок Пушкина»; - «Какой сказочный герой лишний?»; - Пазлы «Сказки Пушкина». </vt:lpstr>
      <vt:lpstr>Слайд 13</vt:lpstr>
      <vt:lpstr>Выставка рисунков и иллюстраций по сказкам А.С.Пушкина.</vt:lpstr>
      <vt:lpstr>Создание альбома детских работ по сказкам А.С.Пушкина</vt:lpstr>
      <vt:lpstr>Лепка по сказкам А.С.Пушкина </vt:lpstr>
      <vt:lpstr>В конце проекта с детьми была проведена викторина.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27</cp:revision>
  <dcterms:created xsi:type="dcterms:W3CDTF">2021-05-09T10:51:33Z</dcterms:created>
  <dcterms:modified xsi:type="dcterms:W3CDTF">2023-12-05T17:18:27Z</dcterms:modified>
</cp:coreProperties>
</file>