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6" r:id="rId2"/>
    <p:sldId id="256" r:id="rId3"/>
    <p:sldId id="257" r:id="rId4"/>
    <p:sldId id="259" r:id="rId5"/>
    <p:sldId id="264" r:id="rId6"/>
    <p:sldId id="262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9D20DA-3FBC-4F7B-AE7E-F1E1D0F57E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9A75E-EF9C-489F-A2DB-9A71A425C7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168A8-4192-4FB8-AEAB-AB2242A56F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519B9-C8F4-4FCB-8C9C-C302C35399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A7EC5-A48E-4A94-8C40-74F2B17A2B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EEC0-6E07-4D47-ABDB-E8B12E2269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9300E-1261-4C49-BD54-5EB97466B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67755-9C0F-4183-BC26-E985B1F5A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E2CF4-E7D3-4195-8C9A-9FE0A96706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28C63-27E6-463D-BDB6-CD0458CA5E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56BDC-A656-4825-8F20-4B50B0A531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F6ED635-020E-40AE-80AD-9DFE9E6E789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vergrad.com/dom.html" TargetMode="External"/><Relationship Id="rId3" Type="http://schemas.openxmlformats.org/officeDocument/2006/relationships/hyperlink" Target="http://www.severgrad.com/dedmoroz.html" TargetMode="External"/><Relationship Id="rId7" Type="http://schemas.openxmlformats.org/officeDocument/2006/relationships/hyperlink" Target="http://www.severgrad.com/pravoslavie.html" TargetMode="External"/><Relationship Id="rId2" Type="http://schemas.openxmlformats.org/officeDocument/2006/relationships/hyperlink" Target="http://www.severgrad.com/domdd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evergrad.com/promisl.html" TargetMode="External"/><Relationship Id="rId11" Type="http://schemas.openxmlformats.org/officeDocument/2006/relationships/image" Target="http://slavs.org.ua/img/bilini/ded_moroz/02t.jpg" TargetMode="External"/><Relationship Id="rId5" Type="http://schemas.openxmlformats.org/officeDocument/2006/relationships/hyperlink" Target="http://www.severgrad.com/priroda.html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severgrad.com/vustug.html" TargetMode="External"/><Relationship Id="rId9" Type="http://schemas.openxmlformats.org/officeDocument/2006/relationships/hyperlink" Target="http://www.severgrad.com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2087563"/>
          </a:xfrm>
        </p:spPr>
        <p:txBody>
          <a:bodyPr/>
          <a:lstStyle/>
          <a:p>
            <a:r>
              <a:rPr lang="ru-RU"/>
              <a:t>В гостях у Деда Мороза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30" name="Picture 6" descr="1257775164_p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1336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Дед Мороз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В русских сказках Дед Мороз изображается как взбалмошный, строгий, но справедливый дух зимы. Вспомните, к примеру, сказку “Морозко”. Добрую трудолюбивую девушку Морозко поморозил-поморозил, да потом одарил, а злую да ленивую – заморозил насмерть. Поэтому, во избежание неприятностей некоторые северные народы и сейчас задабривают старика Мороза – в торжественные ночи бросают за порог своих жилищ лепешки, мясо, выливают вино, чтобы дух не злился, не мешал охоте, не губил посевов.</a:t>
            </a:r>
          </a:p>
        </p:txBody>
      </p:sp>
      <p:pic>
        <p:nvPicPr>
          <p:cNvPr id="2055" name="Picture 7" descr="0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2062163"/>
            <a:ext cx="3048000" cy="39528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Хозяин зимы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400"/>
              <a:t>Согласно другой версии, “прапрадедом” современного русского Деда Мороза был герой русских народных сказок Морозко или Мороз красный нос, хозяин погоды, зимы и мороза. Изначально его называли Дедом Трескуном и представляли маленьким старичком с длинной бородой и суровым как русские морозы нравом. С ноября по март Дед Трескун был полновластным хозяином на земле. Даже солнце его боялось! Он был женат на презлющей особе – Зиме. Деда Трескуна или Деда Мороза отождествляли также с первым месяцем года – серединой зимы – январем. Холоден и студен первый месяц года – царь морозов, корень зимы, ее государь. Он строгий, льдистый, ледяной, пора снеговеев. В народе про январь говорят и так: огневик и студень, снеговик и трескун, лютый и лютовей.</a:t>
            </a:r>
          </a:p>
        </p:txBody>
      </p:sp>
      <p:pic>
        <p:nvPicPr>
          <p:cNvPr id="34823" name="Picture 7" descr="0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16500" y="2089150"/>
            <a:ext cx="3302000" cy="3898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Родина Деда Мороза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>
                <a:hlinkClick r:id="rId2"/>
              </a:rPr>
              <a:t>Великий Устюг родина Деда Мороза</a:t>
            </a:r>
            <a:r>
              <a:rPr lang="ru-RU" sz="1800"/>
              <a:t>. Облюбовал </a:t>
            </a:r>
            <a:r>
              <a:rPr lang="ru-RU" sz="1800">
                <a:hlinkClick r:id="rId3"/>
              </a:rPr>
              <a:t>Дед Мороз</a:t>
            </a:r>
            <a:r>
              <a:rPr lang="ru-RU" sz="1800"/>
              <a:t> для своего поселения город северный Великий Устюг, </a:t>
            </a:r>
            <a:r>
              <a:rPr lang="ru-RU" sz="1800">
                <a:hlinkClick r:id="rId4"/>
              </a:rPr>
              <a:t>город церквей белокаменных</a:t>
            </a:r>
            <a:r>
              <a:rPr lang="ru-RU" sz="1800"/>
              <a:t>, </a:t>
            </a:r>
            <a:r>
              <a:rPr lang="ru-RU" sz="1800">
                <a:hlinkClick r:id="rId5"/>
              </a:rPr>
              <a:t>природы красоты неописуемой</a:t>
            </a:r>
            <a:r>
              <a:rPr lang="ru-RU" sz="1800"/>
              <a:t>, город первооткрывателей и землепроходцев, </a:t>
            </a:r>
            <a:r>
              <a:rPr lang="ru-RU" sz="1800">
                <a:hlinkClick r:id="rId6"/>
              </a:rPr>
              <a:t>город золотых рук мастеров и народных промыслов</a:t>
            </a:r>
            <a:r>
              <a:rPr lang="ru-RU" sz="1800"/>
              <a:t>, город-заповедник, </a:t>
            </a:r>
            <a:r>
              <a:rPr lang="ru-RU" sz="1800">
                <a:hlinkClick r:id="rId7"/>
              </a:rPr>
              <a:t>город православный</a:t>
            </a:r>
            <a:r>
              <a:rPr lang="ru-RU" sz="1800"/>
              <a:t>. В этом-то старинном граде Великом Устюге, что на берегу Сухоны реки, в бору сосновом и построил себе </a:t>
            </a:r>
            <a:r>
              <a:rPr lang="ru-RU" sz="1800">
                <a:hlinkClick r:id="rId3"/>
              </a:rPr>
              <a:t>Дед Мороз</a:t>
            </a:r>
            <a:r>
              <a:rPr lang="ru-RU" sz="1800">
                <a:hlinkClick r:id="rId8"/>
              </a:rPr>
              <a:t>терем узорчатый</a:t>
            </a:r>
            <a:r>
              <a:rPr lang="ru-RU" sz="1800"/>
              <a:t>. </a:t>
            </a:r>
            <a:r>
              <a:rPr lang="ru-RU" sz="1800">
                <a:hlinkClick r:id="rId9"/>
              </a:rPr>
              <a:t>Круглый год там сказка живет и вас ждет!</a:t>
            </a:r>
            <a:endParaRPr lang="ru-RU" sz="1800"/>
          </a:p>
        </p:txBody>
      </p:sp>
      <p:pic>
        <p:nvPicPr>
          <p:cNvPr id="38919" name="Picture 7" descr="http://slavs.org.ua/img/bilini/ded_moroz/02t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10" r:link="rId11"/>
          <a:srcRect/>
          <a:stretch>
            <a:fillRect/>
          </a:stretch>
        </p:blipFill>
        <p:spPr>
          <a:xfrm>
            <a:off x="4427538" y="1773238"/>
            <a:ext cx="4537075" cy="41036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 Деда Мороза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47108" name="Picture 4" descr="velikij_usty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8208963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Письма Деду Морозу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9" name="Picture 7" descr="ded_moroz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89138"/>
            <a:ext cx="8218488" cy="4248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Подарки Деда Мороза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4" name="Picture 6" descr="2602_3_Compressed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280400" cy="460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329" y="-70966"/>
            <a:ext cx="2319442" cy="2808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138" y="2373066"/>
            <a:ext cx="2183900" cy="28082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76590" y="2375662"/>
            <a:ext cx="2178682" cy="28083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5905" y="2700442"/>
            <a:ext cx="2808313" cy="21687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5271" y="4033684"/>
            <a:ext cx="2001456" cy="36724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7" y="166529"/>
            <a:ext cx="2780045" cy="23194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74" y="173456"/>
            <a:ext cx="2808314" cy="23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sz="quarter" idx="1"/>
          </p:nvPr>
        </p:nvSpPr>
        <p:spPr>
          <a:xfrm>
            <a:off x="539552" y="548680"/>
            <a:ext cx="7848872" cy="5544616"/>
          </a:xfrm>
        </p:spPr>
        <p:txBody>
          <a:bodyPr/>
          <a:lstStyle/>
          <a:p>
            <a:r>
              <a:rPr lang="ru-RU" dirty="0" smtClean="0"/>
              <a:t>Дорогие ребята!</a:t>
            </a:r>
          </a:p>
          <a:p>
            <a:pPr algn="l"/>
            <a:r>
              <a:rPr lang="ru-RU" dirty="0" smtClean="0"/>
              <a:t>Огромное спасибо вам за поздравление, я очень рад вашим чудесным открыткам!</a:t>
            </a:r>
          </a:p>
          <a:p>
            <a:pPr algn="l"/>
            <a:r>
              <a:rPr lang="ru-RU" dirty="0" smtClean="0"/>
              <a:t>С нетерпение жду наступления Нового года и встречи с вами.</a:t>
            </a:r>
          </a:p>
          <a:p>
            <a:pPr algn="l"/>
            <a:r>
              <a:rPr lang="ru-RU" dirty="0" smtClean="0"/>
              <a:t>До скорого свидания!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                            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                        Ваш Дедушка Мороз.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84</TotalTime>
  <Words>356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Текстура</vt:lpstr>
      <vt:lpstr>В гостях у Деда Мороза</vt:lpstr>
      <vt:lpstr>Дед Мороз</vt:lpstr>
      <vt:lpstr>Хозяин зимы</vt:lpstr>
      <vt:lpstr>Родина Деда Мороза</vt:lpstr>
      <vt:lpstr>Дом Деда Мороза</vt:lpstr>
      <vt:lpstr>Письма Деду Морозу</vt:lpstr>
      <vt:lpstr>Подарки Деда Мороза</vt:lpstr>
      <vt:lpstr>Презентация PowerPoint</vt:lpstr>
      <vt:lpstr>Презентация PowerPoint</vt:lpstr>
    </vt:vector>
  </TitlesOfParts>
  <Company>ТД Вега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</dc:title>
  <dc:creator>Игорь</dc:creator>
  <cp:lastModifiedBy>User</cp:lastModifiedBy>
  <cp:revision>7</cp:revision>
  <dcterms:created xsi:type="dcterms:W3CDTF">2010-12-07T12:54:51Z</dcterms:created>
  <dcterms:modified xsi:type="dcterms:W3CDTF">2023-11-18T13:16:09Z</dcterms:modified>
</cp:coreProperties>
</file>