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ukovskiy.su/skazki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вгений\Desktop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22" y="28572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МДОУ «Детский сад № 150»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евгений\Desktop\slid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641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Распредели картинки по группам,            а родители тебе помогут!</a:t>
            </a:r>
            <a:b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К какой сказке относится каждая картинка?</a:t>
            </a:r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C:\Users\евгений\Desktop\slid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420" cy="6858000"/>
          </a:xfrm>
          <a:prstGeom prst="rect">
            <a:avLst/>
          </a:prstGeom>
          <a:noFill/>
        </p:spPr>
      </p:pic>
      <p:pic>
        <p:nvPicPr>
          <p:cNvPr id="6" name="Рисунок 5" descr="C:\Users\евгений\Desktop\hqdefault.jpg"/>
          <p:cNvPicPr/>
          <p:nvPr/>
        </p:nvPicPr>
        <p:blipFill>
          <a:blip r:embed="rId3"/>
          <a:srcRect l="1875" t="3056" r="60209" b="39445"/>
          <a:stretch>
            <a:fillRect/>
          </a:stretch>
        </p:blipFill>
        <p:spPr bwMode="auto">
          <a:xfrm>
            <a:off x="571472" y="500042"/>
            <a:ext cx="11430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евгений\Desktop\slsismojdodyr2.jpg"/>
          <p:cNvPicPr/>
          <p:nvPr/>
        </p:nvPicPr>
        <p:blipFill>
          <a:blip r:embed="rId4"/>
          <a:srcRect l="69199" t="50435"/>
          <a:stretch>
            <a:fillRect/>
          </a:stretch>
        </p:blipFill>
        <p:spPr bwMode="auto">
          <a:xfrm>
            <a:off x="7072330" y="500042"/>
            <a:ext cx="1500197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gorbushin.art/assets/images/resources/55/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571480"/>
            <a:ext cx="1266825" cy="129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евгений\Desktop\В472.jpg"/>
          <p:cNvPicPr/>
          <p:nvPr/>
        </p:nvPicPr>
        <p:blipFill>
          <a:blip r:embed="rId6" cstate="print"/>
          <a:srcRect l="57116" t="9466" r="9867" b="50687"/>
          <a:stretch>
            <a:fillRect/>
          </a:stretch>
        </p:blipFill>
        <p:spPr bwMode="auto">
          <a:xfrm>
            <a:off x="5500694" y="500042"/>
            <a:ext cx="1185865" cy="160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евгений\Desktop\В472.jpg"/>
          <p:cNvPicPr/>
          <p:nvPr/>
        </p:nvPicPr>
        <p:blipFill>
          <a:blip r:embed="rId7" cstate="print"/>
          <a:srcRect l="53700" t="52214" r="7021" b="9618"/>
          <a:stretch>
            <a:fillRect/>
          </a:stretch>
        </p:blipFill>
        <p:spPr bwMode="auto">
          <a:xfrm>
            <a:off x="642910" y="3857628"/>
            <a:ext cx="1414466" cy="147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евгений\Desktop\hello_html_m12f1d27b.jpg"/>
          <p:cNvPicPr/>
          <p:nvPr/>
        </p:nvPicPr>
        <p:blipFill>
          <a:blip r:embed="rId8"/>
          <a:srcRect l="30333" t="31667" b="6333"/>
          <a:stretch>
            <a:fillRect/>
          </a:stretch>
        </p:blipFill>
        <p:spPr bwMode="auto">
          <a:xfrm>
            <a:off x="3571868" y="642918"/>
            <a:ext cx="1709743" cy="152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евгений\Desktop\ambulance-et-ic-nes-médicales-d-objets-66382065.jpg"/>
          <p:cNvPicPr/>
          <p:nvPr/>
        </p:nvPicPr>
        <p:blipFill>
          <a:blip r:embed="rId9" cstate="print"/>
          <a:srcRect l="7692" t="48802" r="66667" b="7186"/>
          <a:stretch>
            <a:fillRect/>
          </a:stretch>
        </p:blipFill>
        <p:spPr bwMode="auto">
          <a:xfrm>
            <a:off x="857224" y="2071678"/>
            <a:ext cx="762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евгений\Desktop\ambulance-et-ic-nes-médicales-d-objets-66382065.jpg"/>
          <p:cNvPicPr/>
          <p:nvPr/>
        </p:nvPicPr>
        <p:blipFill>
          <a:blip r:embed="rId10"/>
          <a:srcRect l="59615" t="64072" b="8982"/>
          <a:stretch>
            <a:fillRect/>
          </a:stretch>
        </p:blipFill>
        <p:spPr bwMode="auto">
          <a:xfrm>
            <a:off x="6572264" y="2143116"/>
            <a:ext cx="15716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евгений\Desktop\depositphotos_56963925-stock-illustration-different-medical-sets.jpg"/>
          <p:cNvPicPr/>
          <p:nvPr/>
        </p:nvPicPr>
        <p:blipFill>
          <a:blip r:embed="rId11"/>
          <a:srcRect l="65259" t="2874" r="-53" b="34291"/>
          <a:stretch>
            <a:fillRect/>
          </a:stretch>
        </p:blipFill>
        <p:spPr bwMode="auto">
          <a:xfrm>
            <a:off x="7215206" y="3714752"/>
            <a:ext cx="1392240" cy="170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евгений\Desktop\s1200.jpg"/>
          <p:cNvPicPr/>
          <p:nvPr/>
        </p:nvPicPr>
        <p:blipFill>
          <a:blip r:embed="rId12"/>
          <a:srcRect l="69749" t="47137" r="3788" b="12775"/>
          <a:stretch>
            <a:fillRect/>
          </a:stretch>
        </p:blipFill>
        <p:spPr bwMode="auto">
          <a:xfrm>
            <a:off x="4000496" y="2357430"/>
            <a:ext cx="1574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евгений\Desktop\23.jpg"/>
          <p:cNvPicPr/>
          <p:nvPr/>
        </p:nvPicPr>
        <p:blipFill>
          <a:blip r:embed="rId13" cstate="print"/>
          <a:srcRect l="40727" t="11277" r="3314"/>
          <a:stretch>
            <a:fillRect/>
          </a:stretch>
        </p:blipFill>
        <p:spPr bwMode="auto">
          <a:xfrm>
            <a:off x="2071670" y="2285992"/>
            <a:ext cx="1304923" cy="141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евгений\Desktop\img7.jpg"/>
          <p:cNvPicPr/>
          <p:nvPr/>
        </p:nvPicPr>
        <p:blipFill>
          <a:blip r:embed="rId14"/>
          <a:srcRect l="6895" t="8974" r="52218" b="48504"/>
          <a:stretch>
            <a:fillRect/>
          </a:stretch>
        </p:blipFill>
        <p:spPr bwMode="auto">
          <a:xfrm>
            <a:off x="2357422" y="4357694"/>
            <a:ext cx="2000264" cy="153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евгений\Desktop\dd5a711ebb844ae1d92486384c7def6d.jpg"/>
          <p:cNvPicPr/>
          <p:nvPr/>
        </p:nvPicPr>
        <p:blipFill>
          <a:blip r:embed="rId15"/>
          <a:srcRect l="8979" t="60987" r="52859" b="-1481"/>
          <a:stretch>
            <a:fillRect/>
          </a:stretch>
        </p:blipFill>
        <p:spPr bwMode="auto">
          <a:xfrm>
            <a:off x="4786314" y="4643446"/>
            <a:ext cx="22669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вгений\Desktop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вгений\Desktop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en-US" sz="2700" dirty="0" smtClean="0">
                <a:hlinkClick r:id="rId3"/>
              </a:rPr>
              <a:t>https://chukovskiy.su/skazki/</a:t>
            </a:r>
            <a:endParaRPr lang="ru-RU" sz="2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вгений\Desktop\0004-005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07513" cy="6894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Викторина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solidFill>
                  <a:srgbClr val="FF0000"/>
                </a:solidFill>
              </a:rPr>
              <a:t>«Угадай сказку по картинке!»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5300" dirty="0" smtClean="0">
                <a:solidFill>
                  <a:schemeClr val="accent4">
                    <a:lumMod val="50000"/>
                  </a:schemeClr>
                </a:solidFill>
              </a:rPr>
              <a:t>Сыграем?</a:t>
            </a: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vatars.mds.yandex.net/get-pdb/38069/0a2df18b-58a3-4da2-85aa-2e8f6e8e845f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26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Угадай, малыш, что это за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   сказка?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евгений\Desktop\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C00000"/>
                </a:solidFill>
              </a:rPr>
              <a:t>А эту сказку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 узнаешь?</a:t>
            </a:r>
            <a:endParaRPr lang="ru-RU" sz="31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евгений\Desktop\img_56cae02f7fc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Кто герой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этой сказки?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Users\евгений\Desktop\i_0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В какой сказке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тушили море пирогами?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Users\евгений\Desktop\78560f67676f6f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Узнали этого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героя?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C:\Users\евгений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C00000"/>
                </a:solidFill>
              </a:rPr>
              <a:t>А сейчас, ребята,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 герои сказки «Айболит»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предлагают вам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сыграть в мини-игру!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14</Words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                 https://chukovskiy.su/skazki/</vt:lpstr>
      <vt:lpstr>         Викторина  «Угадай сказку по картинке!»  Сыграем?  </vt:lpstr>
      <vt:lpstr>      Угадай, малыш, что это за                  сказка?</vt:lpstr>
      <vt:lpstr>    А эту сказку  узнаешь?</vt:lpstr>
      <vt:lpstr>Кто герой  этой сказки?</vt:lpstr>
      <vt:lpstr>В какой сказке  тушили море пирогами?</vt:lpstr>
      <vt:lpstr>Узнали этого  героя?</vt:lpstr>
      <vt:lpstr>      А сейчас, ребята,  герои сказки «Айболит»  предлагают вам  сыграть в мини-игру! </vt:lpstr>
      <vt:lpstr>         Распредели картинки по группам,            а родители тебе помогут!  К какой сказке относится каждая картинка? 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20</cp:revision>
  <dcterms:created xsi:type="dcterms:W3CDTF">2020-04-09T12:18:44Z</dcterms:created>
  <dcterms:modified xsi:type="dcterms:W3CDTF">2021-11-21T17:55:16Z</dcterms:modified>
</cp:coreProperties>
</file>