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7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работа козлова\распечатать тесты\007.jpg"/>
          <p:cNvPicPr>
            <a:picLocks noChangeAspect="1" noChangeArrowheads="1"/>
          </p:cNvPicPr>
          <p:nvPr/>
        </p:nvPicPr>
        <p:blipFill>
          <a:blip r:embed="rId2"/>
          <a:srcRect r="117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929066"/>
            <a:ext cx="51435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Пришла коляда – отворяй ворота!»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71744"/>
            <a:ext cx="3786182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Краткосрочный проект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14950"/>
            <a:ext cx="428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  <a:latin typeface="Monotype Corsiva" pitchFamily="66" charset="0"/>
              </a:rPr>
              <a:t>Авторы проекта:</a:t>
            </a:r>
          </a:p>
          <a:p>
            <a:r>
              <a:rPr lang="ru-RU" sz="2800" dirty="0" smtClean="0">
                <a:solidFill>
                  <a:schemeClr val="bg2"/>
                </a:solidFill>
                <a:latin typeface="Monotype Corsiva" pitchFamily="66" charset="0"/>
              </a:rPr>
              <a:t> Лебедева Н. Е., Козлова А. А.</a:t>
            </a:r>
            <a:endParaRPr lang="ru-RU" sz="2800" dirty="0">
              <a:solidFill>
                <a:schemeClr val="bg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Desktop\работа козлова\распечатать тесты\tUeBKxyFf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enovo\Desktop\работа козлова\распечатать тесты\uaDjJOEJa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1643098"/>
            <a:ext cx="6858001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novo\Desktop\работа козлова\распечатать тесты\olxlKezru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novo\Desktop\работа козлова\распечатать тесты\ceUo-HU6zZ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esktop\работа козлова\распечатать тесты\6M5vNE8P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enovo\Desktop\работа козлова\распечатать тесты\BrpuASF4WU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4826" y="0"/>
            <a:ext cx="9548826" cy="7161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428604"/>
            <a:ext cx="46637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работа козлова\распечатать тесты\zimnii-fon-dlya-prezentacii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95275"/>
            <a:ext cx="9525000" cy="71532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472518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Тип проекта</a:t>
            </a:r>
            <a:r>
              <a:rPr lang="ru-RU" dirty="0" smtClean="0"/>
              <a:t>: информационно-творческий, </a:t>
            </a:r>
            <a:r>
              <a:rPr lang="ru-RU" dirty="0" smtClean="0"/>
              <a:t>игровой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Актуальность.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Современные </a:t>
            </a:r>
            <a:r>
              <a:rPr lang="ru-RU" dirty="0" smtClean="0"/>
              <a:t>дети мало знают о традициях русского народа, о праздновании Рождества Христова и Святок, о том, что такое Рождественские колядки. Так же как и в стародавние времена, наши дети должны быть участниками традиционных православных праздников, петь песни, водить хороводы, играть в любимые народом игры.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Lenovo\Desktop\работа козлова\распечатать тесты\UpQQuSbO1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66" y="785794"/>
            <a:ext cx="9525066" cy="5357850"/>
          </a:xfrm>
          <a:prstGeom prst="rect">
            <a:avLst/>
          </a:prstGeom>
          <a:noFill/>
        </p:spPr>
      </p:pic>
      <p:pic>
        <p:nvPicPr>
          <p:cNvPr id="7173" name="Picture 5" descr="C:\Users\Lenovo\Desktop\работа козлова\распечатать тесты\jxpBJYpIN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501254" cy="534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работа козлова\распечатать тесты\zimnii-fon-dlya-prezentacii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295275"/>
            <a:ext cx="9525001" cy="71532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6888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Поддерживать интерес детей и родителей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 smtClean="0"/>
              <a:t>истокам русской национальной культуры;</a:t>
            </a:r>
          </a:p>
          <a:p>
            <a:r>
              <a:rPr lang="ru-RU" dirty="0" smtClean="0"/>
              <a:t>Познакомить детей и родителей с обрядовым праздником «Колядки»;</a:t>
            </a:r>
          </a:p>
          <a:p>
            <a:r>
              <a:rPr lang="ru-RU" dirty="0" smtClean="0"/>
              <a:t>Разучить фольклорный материал, использовать его в повседневной жизни;</a:t>
            </a:r>
          </a:p>
          <a:p>
            <a:r>
              <a:rPr lang="ru-RU" dirty="0" smtClean="0"/>
              <a:t>Побуждать детей и родителей к совместной познавательной и творческой деятельности;</a:t>
            </a:r>
          </a:p>
          <a:p>
            <a:r>
              <a:rPr lang="ru-RU" dirty="0" smtClean="0"/>
              <a:t>Прививать любовь и уважение к традициям и культуре своей страны, воспитывать чувство патриотизма.</a:t>
            </a:r>
          </a:p>
          <a:p>
            <a:endParaRPr lang="ru-RU" dirty="0"/>
          </a:p>
        </p:txBody>
      </p:sp>
      <p:pic>
        <p:nvPicPr>
          <p:cNvPr id="2050" name="Picture 2" descr="C:\Users\Lenovo\Desktop\работа козлова\распечатать тесты\1d0b56b61d4bad7a7ba2c062cbf37e80.jpg"/>
          <p:cNvPicPr>
            <a:picLocks noChangeAspect="1" noChangeArrowheads="1"/>
          </p:cNvPicPr>
          <p:nvPr/>
        </p:nvPicPr>
        <p:blipFill>
          <a:blip r:embed="rId3"/>
          <a:srcRect l="18354" r="18833"/>
          <a:stretch>
            <a:fillRect/>
          </a:stretch>
        </p:blipFill>
        <p:spPr bwMode="auto">
          <a:xfrm>
            <a:off x="6545829" y="500042"/>
            <a:ext cx="2598171" cy="24146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785794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/>
              <a:t>Цель: </a:t>
            </a:r>
            <a:r>
              <a:rPr lang="ru-RU" sz="2400" dirty="0" smtClean="0"/>
              <a:t>Приобщить детей к русской традиционной культуре, познакомить их с обрядом  </a:t>
            </a:r>
            <a:r>
              <a:rPr lang="ru-RU" sz="2400" dirty="0" err="1" smtClean="0"/>
              <a:t>колядования</a:t>
            </a:r>
            <a:r>
              <a:rPr lang="ru-RU" sz="2400" dirty="0" smtClean="0"/>
              <a:t> на Руси.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работа козлова\распечатать тесты\zimnii-fon-dlya-prezentacii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0"/>
            <a:ext cx="9525001" cy="71532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Предполагаемый результат проекта: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1. </a:t>
            </a:r>
            <a:r>
              <a:rPr lang="ru-RU" dirty="0" smtClean="0"/>
              <a:t>У детей сформирован устойчивый интерес к русской национальной культуре, любовь и уважение к своей стране, чувство патриотизма.</a:t>
            </a:r>
          </a:p>
          <a:p>
            <a:pPr>
              <a:buNone/>
            </a:pPr>
            <a:r>
              <a:rPr lang="ru-RU" dirty="0" smtClean="0"/>
              <a:t>2. Дети имеют представление о народных праздниках  России, знают о традициях и обычаях Рождественских колядок.</a:t>
            </a:r>
          </a:p>
          <a:p>
            <a:pPr>
              <a:buNone/>
            </a:pPr>
            <a:r>
              <a:rPr lang="ru-RU" dirty="0" smtClean="0"/>
              <a:t>3. Дети умеют петь колядки ,играть в русские народные подвижные игры, соблюдая правила, знают фольклорный материал по теме проекта.</a:t>
            </a:r>
          </a:p>
          <a:p>
            <a:pPr>
              <a:buNone/>
            </a:pPr>
            <a:r>
              <a:rPr lang="ru-RU" dirty="0" smtClean="0"/>
              <a:t>4. У детей и родителей развито стремление к совместной познавательной и творческой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работа козлова\распечатать тесты\zimnii-fon-dlya-prezentacii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95275"/>
            <a:ext cx="9525000" cy="7153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-214338"/>
            <a:ext cx="5143504" cy="25717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Этапы реализации проекта: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• 1 этап – Подготовительный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• 2 этап – Основной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• 3 этап – Заключительный</a:t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001156" cy="4389120"/>
          </a:xfrm>
        </p:spPr>
        <p:txBody>
          <a:bodyPr/>
          <a:lstStyle/>
          <a:p>
            <a:pPr algn="ctr">
              <a:buNone/>
            </a:pPr>
            <a:r>
              <a:rPr lang="ru-RU" sz="3200" b="1" u="sng" dirty="0" smtClean="0">
                <a:solidFill>
                  <a:schemeClr val="accent1"/>
                </a:solidFill>
              </a:rPr>
              <a:t>Подготовительный этап</a:t>
            </a:r>
          </a:p>
          <a:p>
            <a:pPr>
              <a:buNone/>
            </a:pPr>
            <a:r>
              <a:rPr lang="ru-RU" sz="3200" dirty="0" smtClean="0"/>
              <a:t>1. Определение темы проекта.</a:t>
            </a:r>
          </a:p>
          <a:p>
            <a:pPr>
              <a:buNone/>
            </a:pPr>
            <a:r>
              <a:rPr lang="ru-RU" sz="3200" dirty="0" smtClean="0"/>
              <a:t>2. Выявление знаний детей по теме проекта.</a:t>
            </a:r>
          </a:p>
          <a:p>
            <a:pPr>
              <a:buNone/>
            </a:pPr>
            <a:r>
              <a:rPr lang="ru-RU" sz="3200" dirty="0" smtClean="0"/>
              <a:t>3. Разработка  плана мероприятий.</a:t>
            </a:r>
          </a:p>
          <a:p>
            <a:pPr>
              <a:buNone/>
            </a:pPr>
            <a:r>
              <a:rPr lang="ru-RU" sz="3200" dirty="0" smtClean="0"/>
              <a:t>4. Подбор стихов, колядок, игр, дидактического и демонстрационного материала, атрибутов.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enovo\Desktop\работа козлова\распечатать тесты\zimnii-fon-dlya-prezentacii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295275"/>
            <a:ext cx="9525001" cy="71532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-21433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chemeClr val="accent1"/>
                </a:solidFill>
              </a:rPr>
              <a:t>Основной этап</a:t>
            </a:r>
            <a:endParaRPr lang="ru-RU" sz="3600" b="1" u="sng" dirty="0">
              <a:solidFill>
                <a:schemeClr val="accent1"/>
              </a:solidFill>
            </a:endParaRPr>
          </a:p>
        </p:txBody>
      </p:sp>
      <p:pic>
        <p:nvPicPr>
          <p:cNvPr id="6148" name="Picture 4" descr="C:\Users\Lenovo\Desktop\работа козлова\распечатать тесты\e-OlAZ70Tx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642918"/>
            <a:ext cx="6731048" cy="3786214"/>
          </a:xfrm>
          <a:prstGeom prst="rect">
            <a:avLst/>
          </a:prstGeom>
          <a:noFill/>
        </p:spPr>
      </p:pic>
      <p:pic>
        <p:nvPicPr>
          <p:cNvPr id="6149" name="Picture 5" descr="C:\Users\Lenovo\Desktop\работа козлова\распечатать тесты\IEK4Ie13UY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29" y="2828041"/>
            <a:ext cx="7164371" cy="4029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работа козлова\распечатать тесты\zimnii-fon-dlya-prezentacii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0"/>
            <a:ext cx="9525001" cy="7153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64294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Заключительный этап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5007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1. </a:t>
            </a:r>
            <a:r>
              <a:rPr lang="ru-RU" sz="3200" i="1" dirty="0" smtClean="0"/>
              <a:t>«Мы </a:t>
            </a:r>
            <a:r>
              <a:rPr lang="ru-RU" sz="3200" b="1" i="1" dirty="0" smtClean="0"/>
              <a:t>колядовали</a:t>
            </a:r>
            <a:r>
              <a:rPr lang="ru-RU" sz="3200" i="1" dirty="0" smtClean="0"/>
              <a:t>». </a:t>
            </a:r>
            <a:r>
              <a:rPr lang="ru-RU" sz="3200" dirty="0" smtClean="0"/>
              <a:t>Дети в различных костюмах ходят по разновозрастным группам  и рассказывают детям о традиции </a:t>
            </a:r>
            <a:r>
              <a:rPr lang="ru-RU" sz="3200" dirty="0" err="1" smtClean="0"/>
              <a:t>колядования</a:t>
            </a:r>
            <a:r>
              <a:rPr lang="ru-RU" sz="3200" dirty="0" smtClean="0"/>
              <a:t>, читают стихи, поют колядки и играют с ними в игры. И, конечно, обмениваются сладостями.</a:t>
            </a:r>
          </a:p>
          <a:p>
            <a:pPr algn="ctr">
              <a:buNone/>
            </a:pPr>
            <a:r>
              <a:rPr lang="ru-RU" sz="3200" dirty="0" smtClean="0"/>
              <a:t>2. Развлечение "Гуляют ребятки в зимние святки"</a:t>
            </a:r>
          </a:p>
          <a:p>
            <a:pPr algn="ctr">
              <a:buNone/>
            </a:pPr>
            <a:r>
              <a:rPr lang="ru-RU" sz="3200" dirty="0" smtClean="0"/>
              <a:t>3. Подведение итогов, оформление материалов по проекту</a:t>
            </a:r>
            <a:r>
              <a:rPr lang="ru-RU" sz="3200" b="1" dirty="0" smtClean="0"/>
              <a:t> </a:t>
            </a:r>
            <a:r>
              <a:rPr lang="ru-RU" sz="3200" i="1" dirty="0" smtClean="0"/>
              <a:t>(</a:t>
            </a:r>
            <a:r>
              <a:rPr lang="ru-RU" sz="3200" i="1" dirty="0" err="1" smtClean="0"/>
              <a:t>фотоотчет</a:t>
            </a:r>
            <a:r>
              <a:rPr lang="ru-RU" sz="3200" i="1" dirty="0" smtClean="0"/>
              <a:t>, выставка детских работ)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vo\Desktop\работа козлова\распечатать тесты\nRg_wX4vT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228</Words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Краткосрочный проект</vt:lpstr>
      <vt:lpstr>Слайд 2</vt:lpstr>
      <vt:lpstr>Слайд 3</vt:lpstr>
      <vt:lpstr>Слайд 4</vt:lpstr>
      <vt:lpstr>Слайд 5</vt:lpstr>
      <vt:lpstr>Этапы реализации проекта: • 1 этап – Подготовительный • 2 этап – Основной • 3 этап – Заключительный </vt:lpstr>
      <vt:lpstr>Слайд 7</vt:lpstr>
      <vt:lpstr>Заключительный этап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</dc:title>
  <dc:creator>ТАША</dc:creator>
  <cp:lastModifiedBy>Lenovo</cp:lastModifiedBy>
  <cp:revision>5</cp:revision>
  <dcterms:created xsi:type="dcterms:W3CDTF">2019-02-06T11:20:39Z</dcterms:created>
  <dcterms:modified xsi:type="dcterms:W3CDTF">2019-02-06T12:12:02Z</dcterms:modified>
</cp:coreProperties>
</file>